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9" r:id="rId1"/>
    <p:sldMasterId id="2147484356" r:id="rId2"/>
  </p:sldMasterIdLst>
  <p:notesMasterIdLst>
    <p:notesMasterId r:id="rId37"/>
  </p:notesMasterIdLst>
  <p:sldIdLst>
    <p:sldId id="256" r:id="rId3"/>
    <p:sldId id="260" r:id="rId4"/>
    <p:sldId id="261" r:id="rId5"/>
    <p:sldId id="295" r:id="rId6"/>
    <p:sldId id="275" r:id="rId7"/>
    <p:sldId id="276" r:id="rId8"/>
    <p:sldId id="277" r:id="rId9"/>
    <p:sldId id="278" r:id="rId10"/>
    <p:sldId id="279" r:id="rId11"/>
    <p:sldId id="262"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3" r:id="rId25"/>
    <p:sldId id="294" r:id="rId26"/>
    <p:sldId id="292" r:id="rId27"/>
    <p:sldId id="299" r:id="rId28"/>
    <p:sldId id="301" r:id="rId29"/>
    <p:sldId id="303" r:id="rId30"/>
    <p:sldId id="304" r:id="rId31"/>
    <p:sldId id="300" r:id="rId32"/>
    <p:sldId id="306" r:id="rId33"/>
    <p:sldId id="302" r:id="rId34"/>
    <p:sldId id="305" r:id="rId35"/>
    <p:sldId id="27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9C9F9D"/>
    <a:srgbClr val="FFCC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33" autoAdjust="0"/>
  </p:normalViewPr>
  <p:slideViewPr>
    <p:cSldViewPr snapToGrid="0">
      <p:cViewPr varScale="1">
        <p:scale>
          <a:sx n="93" d="100"/>
          <a:sy n="93" d="100"/>
        </p:scale>
        <p:origin x="1236" y="90"/>
      </p:cViewPr>
      <p:guideLst/>
    </p:cSldViewPr>
  </p:slideViewPr>
  <p:notesTextViewPr>
    <p:cViewPr>
      <p:scale>
        <a:sx n="3" d="2"/>
        <a:sy n="3" d="2"/>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1B19-FFAF-4054-A8EC-5C00FE1E1965}" type="datetimeFigureOut">
              <a:rPr lang="zh-TW" altLang="en-US" smtClean="0"/>
              <a:t>2022/3/23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2B0FCC-7716-4048-8A61-D78E6BCB8D7D}" type="slidenum">
              <a:rPr lang="zh-TW" altLang="en-US" smtClean="0"/>
              <a:t>‹#›</a:t>
            </a:fld>
            <a:endParaRPr lang="zh-TW" altLang="en-US"/>
          </a:p>
        </p:txBody>
      </p:sp>
    </p:spTree>
    <p:extLst>
      <p:ext uri="{BB962C8B-B14F-4D97-AF65-F5344CB8AC3E}">
        <p14:creationId xmlns:p14="http://schemas.microsoft.com/office/powerpoint/2010/main" val="4289531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1</a:t>
            </a:fld>
            <a:endParaRPr lang="zh-TW" altLang="en-US"/>
          </a:p>
        </p:txBody>
      </p:sp>
    </p:spTree>
    <p:extLst>
      <p:ext uri="{BB962C8B-B14F-4D97-AF65-F5344CB8AC3E}">
        <p14:creationId xmlns:p14="http://schemas.microsoft.com/office/powerpoint/2010/main" val="2896408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12</a:t>
            </a:fld>
            <a:endParaRPr lang="zh-TW" altLang="en-US"/>
          </a:p>
        </p:txBody>
      </p:sp>
    </p:spTree>
    <p:extLst>
      <p:ext uri="{BB962C8B-B14F-4D97-AF65-F5344CB8AC3E}">
        <p14:creationId xmlns:p14="http://schemas.microsoft.com/office/powerpoint/2010/main" val="45874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13</a:t>
            </a:fld>
            <a:endParaRPr lang="zh-TW" altLang="en-US"/>
          </a:p>
        </p:txBody>
      </p:sp>
    </p:spTree>
    <p:extLst>
      <p:ext uri="{BB962C8B-B14F-4D97-AF65-F5344CB8AC3E}">
        <p14:creationId xmlns:p14="http://schemas.microsoft.com/office/powerpoint/2010/main" val="562514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14</a:t>
            </a:fld>
            <a:endParaRPr lang="zh-TW" altLang="en-US"/>
          </a:p>
        </p:txBody>
      </p:sp>
    </p:spTree>
    <p:extLst>
      <p:ext uri="{BB962C8B-B14F-4D97-AF65-F5344CB8AC3E}">
        <p14:creationId xmlns:p14="http://schemas.microsoft.com/office/powerpoint/2010/main" val="738623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15</a:t>
            </a:fld>
            <a:endParaRPr lang="zh-TW" altLang="en-US"/>
          </a:p>
        </p:txBody>
      </p:sp>
    </p:spTree>
    <p:extLst>
      <p:ext uri="{BB962C8B-B14F-4D97-AF65-F5344CB8AC3E}">
        <p14:creationId xmlns:p14="http://schemas.microsoft.com/office/powerpoint/2010/main" val="3354370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22B0FCC-7716-4048-8A61-D78E6BCB8D7D}" type="slidenum">
              <a:rPr lang="zh-TW" altLang="en-US" smtClean="0"/>
              <a:t>16</a:t>
            </a:fld>
            <a:endParaRPr lang="zh-TW" altLang="en-US"/>
          </a:p>
        </p:txBody>
      </p:sp>
    </p:spTree>
    <p:extLst>
      <p:ext uri="{BB962C8B-B14F-4D97-AF65-F5344CB8AC3E}">
        <p14:creationId xmlns:p14="http://schemas.microsoft.com/office/powerpoint/2010/main" val="1956388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17</a:t>
            </a:fld>
            <a:endParaRPr lang="zh-TW" altLang="en-US"/>
          </a:p>
        </p:txBody>
      </p:sp>
    </p:spTree>
    <p:extLst>
      <p:ext uri="{BB962C8B-B14F-4D97-AF65-F5344CB8AC3E}">
        <p14:creationId xmlns:p14="http://schemas.microsoft.com/office/powerpoint/2010/main" val="201892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18</a:t>
            </a:fld>
            <a:endParaRPr lang="zh-TW" altLang="en-US"/>
          </a:p>
        </p:txBody>
      </p:sp>
    </p:spTree>
    <p:extLst>
      <p:ext uri="{BB962C8B-B14F-4D97-AF65-F5344CB8AC3E}">
        <p14:creationId xmlns:p14="http://schemas.microsoft.com/office/powerpoint/2010/main" val="1180243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19</a:t>
            </a:fld>
            <a:endParaRPr lang="zh-TW" altLang="en-US"/>
          </a:p>
        </p:txBody>
      </p:sp>
    </p:spTree>
    <p:extLst>
      <p:ext uri="{BB962C8B-B14F-4D97-AF65-F5344CB8AC3E}">
        <p14:creationId xmlns:p14="http://schemas.microsoft.com/office/powerpoint/2010/main" val="910316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22B0FCC-7716-4048-8A61-D78E6BCB8D7D}" type="slidenum">
              <a:rPr lang="zh-TW" altLang="en-US" smtClean="0"/>
              <a:t>20</a:t>
            </a:fld>
            <a:endParaRPr lang="zh-TW" altLang="en-US"/>
          </a:p>
        </p:txBody>
      </p:sp>
    </p:spTree>
    <p:extLst>
      <p:ext uri="{BB962C8B-B14F-4D97-AF65-F5344CB8AC3E}">
        <p14:creationId xmlns:p14="http://schemas.microsoft.com/office/powerpoint/2010/main" val="1356601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21</a:t>
            </a:fld>
            <a:endParaRPr lang="zh-TW" altLang="en-US"/>
          </a:p>
        </p:txBody>
      </p:sp>
    </p:spTree>
    <p:extLst>
      <p:ext uri="{BB962C8B-B14F-4D97-AF65-F5344CB8AC3E}">
        <p14:creationId xmlns:p14="http://schemas.microsoft.com/office/powerpoint/2010/main" val="1278434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endParaRPr lang="zh-TW" altLang="en-US" dirty="0"/>
          </a:p>
        </p:txBody>
      </p:sp>
      <p:sp>
        <p:nvSpPr>
          <p:cNvPr id="4" name="投影片編號版面配置區 3"/>
          <p:cNvSpPr>
            <a:spLocks noGrp="1"/>
          </p:cNvSpPr>
          <p:nvPr>
            <p:ph type="sldNum" sz="quarter" idx="10"/>
          </p:nvPr>
        </p:nvSpPr>
        <p:spPr/>
        <p:txBody>
          <a:bodyPr/>
          <a:lstStyle/>
          <a:p>
            <a:fld id="{422B0FCC-7716-4048-8A61-D78E6BCB8D7D}" type="slidenum">
              <a:rPr lang="zh-TW" altLang="en-US" smtClean="0"/>
              <a:t>4</a:t>
            </a:fld>
            <a:endParaRPr lang="zh-TW" altLang="en-US"/>
          </a:p>
        </p:txBody>
      </p:sp>
    </p:spTree>
    <p:extLst>
      <p:ext uri="{BB962C8B-B14F-4D97-AF65-F5344CB8AC3E}">
        <p14:creationId xmlns:p14="http://schemas.microsoft.com/office/powerpoint/2010/main" val="2454133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22B0FCC-7716-4048-8A61-D78E6BCB8D7D}" type="slidenum">
              <a:rPr lang="zh-TW" altLang="en-US" smtClean="0"/>
              <a:t>22</a:t>
            </a:fld>
            <a:endParaRPr lang="zh-TW" altLang="en-US"/>
          </a:p>
        </p:txBody>
      </p:sp>
    </p:spTree>
    <p:extLst>
      <p:ext uri="{BB962C8B-B14F-4D97-AF65-F5344CB8AC3E}">
        <p14:creationId xmlns:p14="http://schemas.microsoft.com/office/powerpoint/2010/main" val="1901581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23</a:t>
            </a:fld>
            <a:endParaRPr lang="zh-TW" altLang="en-US"/>
          </a:p>
        </p:txBody>
      </p:sp>
    </p:spTree>
    <p:extLst>
      <p:ext uri="{BB962C8B-B14F-4D97-AF65-F5344CB8AC3E}">
        <p14:creationId xmlns:p14="http://schemas.microsoft.com/office/powerpoint/2010/main" val="1555529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22B0FCC-7716-4048-8A61-D78E6BCB8D7D}" type="slidenum">
              <a:rPr lang="zh-TW" altLang="en-US" smtClean="0"/>
              <a:t>24</a:t>
            </a:fld>
            <a:endParaRPr lang="zh-TW" altLang="en-US"/>
          </a:p>
        </p:txBody>
      </p:sp>
    </p:spTree>
    <p:extLst>
      <p:ext uri="{BB962C8B-B14F-4D97-AF65-F5344CB8AC3E}">
        <p14:creationId xmlns:p14="http://schemas.microsoft.com/office/powerpoint/2010/main" val="2293540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22B0FCC-7716-4048-8A61-D78E6BCB8D7D}" type="slidenum">
              <a:rPr lang="zh-TW" altLang="en-US" smtClean="0"/>
              <a:t>25</a:t>
            </a:fld>
            <a:endParaRPr lang="zh-TW" altLang="en-US"/>
          </a:p>
        </p:txBody>
      </p:sp>
    </p:spTree>
    <p:extLst>
      <p:ext uri="{BB962C8B-B14F-4D97-AF65-F5344CB8AC3E}">
        <p14:creationId xmlns:p14="http://schemas.microsoft.com/office/powerpoint/2010/main" val="3370322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26</a:t>
            </a:fld>
            <a:endParaRPr lang="zh-TW" altLang="en-US"/>
          </a:p>
        </p:txBody>
      </p:sp>
    </p:spTree>
    <p:extLst>
      <p:ext uri="{BB962C8B-B14F-4D97-AF65-F5344CB8AC3E}">
        <p14:creationId xmlns:p14="http://schemas.microsoft.com/office/powerpoint/2010/main" val="1995520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endParaRPr lang="zh-TW" altLang="en-US"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27</a:t>
            </a:fld>
            <a:endParaRPr lang="zh-TW" altLang="en-US"/>
          </a:p>
        </p:txBody>
      </p:sp>
    </p:spTree>
    <p:extLst>
      <p:ext uri="{BB962C8B-B14F-4D97-AF65-F5344CB8AC3E}">
        <p14:creationId xmlns:p14="http://schemas.microsoft.com/office/powerpoint/2010/main" val="49685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endParaRPr lang="en-US" altLang="zh-TW"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28</a:t>
            </a:fld>
            <a:endParaRPr lang="zh-TW" altLang="en-US"/>
          </a:p>
        </p:txBody>
      </p:sp>
    </p:spTree>
    <p:extLst>
      <p:ext uri="{BB962C8B-B14F-4D97-AF65-F5344CB8AC3E}">
        <p14:creationId xmlns:p14="http://schemas.microsoft.com/office/powerpoint/2010/main" val="42366832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endParaRPr lang="en-US" altLang="zh-TW"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29</a:t>
            </a:fld>
            <a:endParaRPr lang="zh-TW" altLang="en-US"/>
          </a:p>
        </p:txBody>
      </p:sp>
    </p:spTree>
    <p:extLst>
      <p:ext uri="{BB962C8B-B14F-4D97-AF65-F5344CB8AC3E}">
        <p14:creationId xmlns:p14="http://schemas.microsoft.com/office/powerpoint/2010/main" val="15699590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30</a:t>
            </a:fld>
            <a:endParaRPr lang="zh-TW" altLang="en-US"/>
          </a:p>
        </p:txBody>
      </p:sp>
    </p:spTree>
    <p:extLst>
      <p:ext uri="{BB962C8B-B14F-4D97-AF65-F5344CB8AC3E}">
        <p14:creationId xmlns:p14="http://schemas.microsoft.com/office/powerpoint/2010/main" val="3737994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endParaRPr lang="zh-TW" altLang="en-US" dirty="0"/>
          </a:p>
        </p:txBody>
      </p:sp>
      <p:sp>
        <p:nvSpPr>
          <p:cNvPr id="4" name="投影片編號版面配置區 3"/>
          <p:cNvSpPr>
            <a:spLocks noGrp="1"/>
          </p:cNvSpPr>
          <p:nvPr>
            <p:ph type="sldNum" sz="quarter" idx="10"/>
          </p:nvPr>
        </p:nvSpPr>
        <p:spPr/>
        <p:txBody>
          <a:bodyPr/>
          <a:lstStyle/>
          <a:p>
            <a:fld id="{422B0FCC-7716-4048-8A61-D78E6BCB8D7D}" type="slidenum">
              <a:rPr lang="zh-TW" altLang="en-US" smtClean="0"/>
              <a:t>31</a:t>
            </a:fld>
            <a:endParaRPr lang="zh-TW" altLang="en-US"/>
          </a:p>
        </p:txBody>
      </p:sp>
    </p:spTree>
    <p:extLst>
      <p:ext uri="{BB962C8B-B14F-4D97-AF65-F5344CB8AC3E}">
        <p14:creationId xmlns:p14="http://schemas.microsoft.com/office/powerpoint/2010/main" val="2622902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endParaRPr lang="zh-TW" altLang="en-US"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5</a:t>
            </a:fld>
            <a:endParaRPr lang="zh-TW" altLang="en-US"/>
          </a:p>
        </p:txBody>
      </p:sp>
    </p:spTree>
    <p:extLst>
      <p:ext uri="{BB962C8B-B14F-4D97-AF65-F5344CB8AC3E}">
        <p14:creationId xmlns:p14="http://schemas.microsoft.com/office/powerpoint/2010/main" val="1140268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endParaRPr lang="en-US" altLang="zh-TW"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32</a:t>
            </a:fld>
            <a:endParaRPr lang="zh-TW" altLang="en-US"/>
          </a:p>
        </p:txBody>
      </p:sp>
    </p:spTree>
    <p:extLst>
      <p:ext uri="{BB962C8B-B14F-4D97-AF65-F5344CB8AC3E}">
        <p14:creationId xmlns:p14="http://schemas.microsoft.com/office/powerpoint/2010/main" val="17319017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endParaRPr lang="zh-TW" altLang="en-US"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33</a:t>
            </a:fld>
            <a:endParaRPr lang="zh-TW" altLang="en-US"/>
          </a:p>
        </p:txBody>
      </p:sp>
    </p:spTree>
    <p:extLst>
      <p:ext uri="{BB962C8B-B14F-4D97-AF65-F5344CB8AC3E}">
        <p14:creationId xmlns:p14="http://schemas.microsoft.com/office/powerpoint/2010/main" val="1952790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endParaRPr lang="en-US" altLang="zh-TW"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6</a:t>
            </a:fld>
            <a:endParaRPr lang="zh-TW" altLang="en-US"/>
          </a:p>
        </p:txBody>
      </p:sp>
    </p:spTree>
    <p:extLst>
      <p:ext uri="{BB962C8B-B14F-4D97-AF65-F5344CB8AC3E}">
        <p14:creationId xmlns:p14="http://schemas.microsoft.com/office/powerpoint/2010/main" val="2055837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endParaRPr lang="zh-TW" altLang="en-US"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7</a:t>
            </a:fld>
            <a:endParaRPr lang="zh-TW" altLang="en-US"/>
          </a:p>
        </p:txBody>
      </p:sp>
    </p:spTree>
    <p:extLst>
      <p:ext uri="{BB962C8B-B14F-4D97-AF65-F5344CB8AC3E}">
        <p14:creationId xmlns:p14="http://schemas.microsoft.com/office/powerpoint/2010/main" val="867115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endParaRPr lang="zh-TW" altLang="en-US"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8</a:t>
            </a:fld>
            <a:endParaRPr lang="zh-TW" altLang="en-US"/>
          </a:p>
        </p:txBody>
      </p:sp>
    </p:spTree>
    <p:extLst>
      <p:ext uri="{BB962C8B-B14F-4D97-AF65-F5344CB8AC3E}">
        <p14:creationId xmlns:p14="http://schemas.microsoft.com/office/powerpoint/2010/main" val="264194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22B0FCC-7716-4048-8A61-D78E6BCB8D7D}" type="slidenum">
              <a:rPr lang="zh-TW" altLang="en-US" smtClean="0"/>
              <a:t>9</a:t>
            </a:fld>
            <a:endParaRPr lang="zh-TW" altLang="en-US"/>
          </a:p>
        </p:txBody>
      </p:sp>
    </p:spTree>
    <p:extLst>
      <p:ext uri="{BB962C8B-B14F-4D97-AF65-F5344CB8AC3E}">
        <p14:creationId xmlns:p14="http://schemas.microsoft.com/office/powerpoint/2010/main" val="1571876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22B0FCC-7716-4048-8A61-D78E6BCB8D7D}" type="slidenum">
              <a:rPr lang="zh-TW" altLang="en-US" smtClean="0"/>
              <a:t>10</a:t>
            </a:fld>
            <a:endParaRPr lang="zh-TW" altLang="en-US"/>
          </a:p>
        </p:txBody>
      </p:sp>
    </p:spTree>
    <p:extLst>
      <p:ext uri="{BB962C8B-B14F-4D97-AF65-F5344CB8AC3E}">
        <p14:creationId xmlns:p14="http://schemas.microsoft.com/office/powerpoint/2010/main" val="2966323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endParaRPr lang="zh-TW" altLang="en-US" dirty="0"/>
          </a:p>
        </p:txBody>
      </p:sp>
      <p:sp>
        <p:nvSpPr>
          <p:cNvPr id="4" name="投影片編號版面配置區 3"/>
          <p:cNvSpPr>
            <a:spLocks noGrp="1"/>
          </p:cNvSpPr>
          <p:nvPr>
            <p:ph type="sldNum" sz="quarter" idx="5"/>
          </p:nvPr>
        </p:nvSpPr>
        <p:spPr/>
        <p:txBody>
          <a:bodyPr/>
          <a:lstStyle/>
          <a:p>
            <a:fld id="{422B0FCC-7716-4048-8A61-D78E6BCB8D7D}" type="slidenum">
              <a:rPr lang="zh-TW" altLang="en-US" smtClean="0"/>
              <a:t>11</a:t>
            </a:fld>
            <a:endParaRPr lang="zh-TW" altLang="en-US"/>
          </a:p>
        </p:txBody>
      </p:sp>
    </p:spTree>
    <p:extLst>
      <p:ext uri="{BB962C8B-B14F-4D97-AF65-F5344CB8AC3E}">
        <p14:creationId xmlns:p14="http://schemas.microsoft.com/office/powerpoint/2010/main" val="1394697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b="1">
                <a:solidFill>
                  <a:schemeClr val="tx2">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b="1">
                <a:solidFill>
                  <a:schemeClr val="tx2">
                    <a:lumMod val="75000"/>
                  </a:schemeClr>
                </a:solidFill>
                <a:latin typeface="微軟正黑體" panose="020B0604030504040204" pitchFamily="34" charset="-120"/>
                <a:ea typeface="微軟正黑體" panose="020B0604030504040204" pitchFamily="34" charset="-12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dirty="0"/>
              <a:t>按一下以編輯母片子標題樣式</a:t>
            </a:r>
            <a:endParaRPr lang="en-US" dirty="0"/>
          </a:p>
        </p:txBody>
      </p:sp>
      <p:sp>
        <p:nvSpPr>
          <p:cNvPr id="4" name="Date Placeholder 3"/>
          <p:cNvSpPr>
            <a:spLocks noGrp="1"/>
          </p:cNvSpPr>
          <p:nvPr>
            <p:ph type="dt" sz="half" idx="10"/>
          </p:nvPr>
        </p:nvSpPr>
        <p:spPr/>
        <p:txBody>
          <a:bodyPr/>
          <a:lstStyle/>
          <a:p>
            <a:fld id="{0CC6C8A0-DC23-4801-9BCE-124D5DCDA6BB}" type="datetime1">
              <a:rPr lang="zh-TW" altLang="en-US" smtClean="0"/>
              <a:t>2022/3/23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8610600" y="6094013"/>
            <a:ext cx="2743200" cy="365125"/>
          </a:xfrm>
        </p:spPr>
        <p:txBody>
          <a:bodyPr/>
          <a:lstStyle>
            <a:lvl1pPr>
              <a:defRPr sz="2000">
                <a:solidFill>
                  <a:schemeClr val="tx2">
                    <a:lumMod val="75000"/>
                  </a:schemeClr>
                </a:solidFill>
                <a:latin typeface="微軟正黑體" panose="020B0604030504040204" pitchFamily="34" charset="-120"/>
                <a:ea typeface="微軟正黑體" panose="020B0604030504040204" pitchFamily="34" charset="-120"/>
              </a:defRPr>
            </a:lvl1pPr>
          </a:lstStyle>
          <a:p>
            <a:fld id="{EAF75A3B-E86B-4450-BBC5-4CA25C6C6436}" type="slidenum">
              <a:rPr lang="zh-TW" altLang="en-US" smtClean="0"/>
              <a:pPr/>
              <a:t>‹#›</a:t>
            </a:fld>
            <a:endParaRPr lang="zh-TW" altLang="en-US" dirty="0"/>
          </a:p>
        </p:txBody>
      </p:sp>
      <p:sp>
        <p:nvSpPr>
          <p:cNvPr id="7" name="矩形 6">
            <a:extLst>
              <a:ext uri="{FF2B5EF4-FFF2-40B4-BE49-F238E27FC236}">
                <a16:creationId xmlns:a16="http://schemas.microsoft.com/office/drawing/2014/main" id="{AEE1B0F2-1788-4745-9CD5-ED8DFC9712A9}"/>
              </a:ext>
            </a:extLst>
          </p:cNvPr>
          <p:cNvSpPr/>
          <p:nvPr userDrawn="1"/>
        </p:nvSpPr>
        <p:spPr>
          <a:xfrm>
            <a:off x="628073" y="0"/>
            <a:ext cx="11573163" cy="13305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直角三角形 7">
            <a:extLst>
              <a:ext uri="{FF2B5EF4-FFF2-40B4-BE49-F238E27FC236}">
                <a16:creationId xmlns:a16="http://schemas.microsoft.com/office/drawing/2014/main" id="{9608609A-7D10-41F8-B23E-E204B307DF71}"/>
              </a:ext>
            </a:extLst>
          </p:cNvPr>
          <p:cNvSpPr/>
          <p:nvPr userDrawn="1"/>
        </p:nvSpPr>
        <p:spPr>
          <a:xfrm rot="5400000">
            <a:off x="-1" y="0"/>
            <a:ext cx="1154545" cy="1154545"/>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直角三角形 8">
            <a:extLst>
              <a:ext uri="{FF2B5EF4-FFF2-40B4-BE49-F238E27FC236}">
                <a16:creationId xmlns:a16="http://schemas.microsoft.com/office/drawing/2014/main" id="{4EEB0CCC-CF81-4605-A367-6ABF59C12D9B}"/>
              </a:ext>
            </a:extLst>
          </p:cNvPr>
          <p:cNvSpPr/>
          <p:nvPr userDrawn="1"/>
        </p:nvSpPr>
        <p:spPr>
          <a:xfrm rot="16200000">
            <a:off x="11037455" y="5712690"/>
            <a:ext cx="1154545" cy="1154545"/>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EF656128-A0F2-4B92-9F5B-4D18E4D539A3}"/>
              </a:ext>
            </a:extLst>
          </p:cNvPr>
          <p:cNvSpPr/>
          <p:nvPr userDrawn="1"/>
        </p:nvSpPr>
        <p:spPr>
          <a:xfrm>
            <a:off x="-1" y="6731465"/>
            <a:ext cx="11573163" cy="13305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7FEA8C41-C8CC-4B4B-B7C2-CF820F2E3F14}"/>
              </a:ext>
            </a:extLst>
          </p:cNvPr>
          <p:cNvSpPr/>
          <p:nvPr userDrawn="1"/>
        </p:nvSpPr>
        <p:spPr>
          <a:xfrm rot="10800000">
            <a:off x="2817091" y="3460639"/>
            <a:ext cx="6557818" cy="102982"/>
          </a:xfrm>
          <a:prstGeom prst="rect">
            <a:avLst/>
          </a:prstGeom>
          <a:gradFill>
            <a:gsLst>
              <a:gs pos="0">
                <a:schemeClr val="accent4">
                  <a:lumMod val="60000"/>
                  <a:lumOff val="40000"/>
                </a:schemeClr>
              </a:gs>
              <a:gs pos="100000">
                <a:schemeClr val="accent4">
                  <a:lumMod val="20000"/>
                  <a:lumOff val="8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C000"/>
              </a:solidFill>
            </a:endParaRPr>
          </a:p>
        </p:txBody>
      </p:sp>
    </p:spTree>
    <p:extLst>
      <p:ext uri="{BB962C8B-B14F-4D97-AF65-F5344CB8AC3E}">
        <p14:creationId xmlns:p14="http://schemas.microsoft.com/office/powerpoint/2010/main" val="395434042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C2E0850-FDA8-419A-8FEA-AE0E45B101D8}" type="datetime1">
              <a:rPr lang="zh-TW" altLang="en-US" smtClean="0"/>
              <a:t>2022/3/23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AF75A3B-E86B-4450-BBC5-4CA25C6C6436}" type="slidenum">
              <a:rPr lang="zh-TW" altLang="en-US" smtClean="0"/>
              <a:t>‹#›</a:t>
            </a:fld>
            <a:endParaRPr lang="zh-TW" altLang="en-US"/>
          </a:p>
        </p:txBody>
      </p:sp>
    </p:spTree>
    <p:extLst>
      <p:ext uri="{BB962C8B-B14F-4D97-AF65-F5344CB8AC3E}">
        <p14:creationId xmlns:p14="http://schemas.microsoft.com/office/powerpoint/2010/main" val="31855572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F6E247E9-CFB5-4046-B435-6D37D9AE12A0}" type="datetime1">
              <a:rPr lang="zh-TW" altLang="en-US" smtClean="0"/>
              <a:t>2022/3/23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AF75A3B-E86B-4450-BBC5-4CA25C6C6436}" type="slidenum">
              <a:rPr lang="zh-TW" altLang="en-US" smtClean="0"/>
              <a:t>‹#›</a:t>
            </a:fld>
            <a:endParaRPr lang="zh-TW" altLang="en-US"/>
          </a:p>
        </p:txBody>
      </p:sp>
    </p:spTree>
    <p:extLst>
      <p:ext uri="{BB962C8B-B14F-4D97-AF65-F5344CB8AC3E}">
        <p14:creationId xmlns:p14="http://schemas.microsoft.com/office/powerpoint/2010/main" val="88078999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B8ED508-8B5C-4F41-B358-3BE43DE984C5}" type="datetime1">
              <a:rPr lang="zh-TW" altLang="en-US" smtClean="0"/>
              <a:t>2022/3/23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AF75A3B-E86B-4450-BBC5-4CA25C6C6436}" type="slidenum">
              <a:rPr lang="zh-TW" altLang="en-US" smtClean="0"/>
              <a:t>‹#›</a:t>
            </a:fld>
            <a:endParaRPr lang="zh-TW" altLang="en-US"/>
          </a:p>
        </p:txBody>
      </p:sp>
    </p:spTree>
    <p:extLst>
      <p:ext uri="{BB962C8B-B14F-4D97-AF65-F5344CB8AC3E}">
        <p14:creationId xmlns:p14="http://schemas.microsoft.com/office/powerpoint/2010/main" val="144995547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AA3168D-48CA-42C4-B303-AEEE82562A7D}" type="datetime1">
              <a:rPr lang="zh-TW" altLang="en-US" smtClean="0"/>
              <a:t>2022/3/23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AF75A3B-E86B-4450-BBC5-4CA25C6C6436}" type="slidenum">
              <a:rPr lang="zh-TW" altLang="en-US" smtClean="0"/>
              <a:t>‹#›</a:t>
            </a:fld>
            <a:endParaRPr lang="zh-TW" altLang="en-US"/>
          </a:p>
        </p:txBody>
      </p:sp>
    </p:spTree>
    <p:extLst>
      <p:ext uri="{BB962C8B-B14F-4D97-AF65-F5344CB8AC3E}">
        <p14:creationId xmlns:p14="http://schemas.microsoft.com/office/powerpoint/2010/main" val="259006349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36D4E6C-AAA7-406A-B091-6D4770242A78}" type="datetime1">
              <a:rPr lang="zh-TW" altLang="en-US" smtClean="0"/>
              <a:t>2022/3/23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AF75A3B-E86B-4450-BBC5-4CA25C6C6436}" type="slidenum">
              <a:rPr lang="zh-TW" altLang="en-US" smtClean="0"/>
              <a:t>‹#›</a:t>
            </a:fld>
            <a:endParaRPr lang="zh-TW" altLang="en-US"/>
          </a:p>
        </p:txBody>
      </p:sp>
    </p:spTree>
    <p:extLst>
      <p:ext uri="{BB962C8B-B14F-4D97-AF65-F5344CB8AC3E}">
        <p14:creationId xmlns:p14="http://schemas.microsoft.com/office/powerpoint/2010/main" val="67713479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BF1F627-0D9F-422D-8F8B-477DFF4859B1}" type="datetime1">
              <a:rPr lang="zh-TW" altLang="en-US" smtClean="0"/>
              <a:t>2022/3/23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AF75A3B-E86B-4450-BBC5-4CA25C6C6436}" type="slidenum">
              <a:rPr lang="zh-TW" altLang="en-US" smtClean="0"/>
              <a:t>‹#›</a:t>
            </a:fld>
            <a:endParaRPr lang="zh-TW" altLang="en-US"/>
          </a:p>
        </p:txBody>
      </p:sp>
    </p:spTree>
    <p:extLst>
      <p:ext uri="{BB962C8B-B14F-4D97-AF65-F5344CB8AC3E}">
        <p14:creationId xmlns:p14="http://schemas.microsoft.com/office/powerpoint/2010/main" val="213468818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AAD7A19B-8E3C-4BC6-ADF7-37CAA1D2AE45}" type="datetime1">
              <a:rPr lang="zh-TW" altLang="en-US" smtClean="0"/>
              <a:t>2022/3/23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AF75A3B-E86B-4450-BBC5-4CA25C6C6436}"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1150302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535A64-1BBE-4802-89AB-67F486499F26}" type="datetime1">
              <a:rPr lang="zh-TW" altLang="en-US" smtClean="0"/>
              <a:t>2022/3/23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AF75A3B-E86B-4450-BBC5-4CA25C6C6436}" type="slidenum">
              <a:rPr lang="zh-TW" altLang="en-US" smtClean="0"/>
              <a:t>‹#›</a:t>
            </a:fld>
            <a:endParaRPr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20407978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CCF20-7160-418D-AD73-66A731B92FA6}" type="datetime1">
              <a:rPr lang="zh-TW" altLang="en-US" smtClean="0"/>
              <a:t>2022/3/23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AF75A3B-E86B-4450-BBC5-4CA25C6C6436}" type="slidenum">
              <a:rPr lang="zh-TW" altLang="en-US" smtClean="0"/>
              <a:t>‹#›</a:t>
            </a:fld>
            <a:endParaRPr lang="zh-TW" altLang="en-US"/>
          </a:p>
        </p:txBody>
      </p:sp>
    </p:spTree>
    <p:extLst>
      <p:ext uri="{BB962C8B-B14F-4D97-AF65-F5344CB8AC3E}">
        <p14:creationId xmlns:p14="http://schemas.microsoft.com/office/powerpoint/2010/main" val="149967056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3F112112-ADB4-4C47-A836-8435B1A4439C}" type="datetime1">
              <a:rPr lang="zh-TW" altLang="en-US" smtClean="0"/>
              <a:t>2022/3/23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AF75A3B-E86B-4450-BBC5-4CA25C6C6436}" type="slidenum">
              <a:rPr lang="zh-TW" altLang="en-US" smtClean="0"/>
              <a:t>‹#›</a:t>
            </a:fld>
            <a:endParaRPr lang="zh-TW" altLang="en-US"/>
          </a:p>
        </p:txBody>
      </p:sp>
    </p:spTree>
    <p:extLst>
      <p:ext uri="{BB962C8B-B14F-4D97-AF65-F5344CB8AC3E}">
        <p14:creationId xmlns:p14="http://schemas.microsoft.com/office/powerpoint/2010/main" val="174562939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845127" y="587424"/>
            <a:ext cx="10515600" cy="1325562"/>
          </a:xfrm>
        </p:spPr>
        <p:txBody>
          <a:bodyPr/>
          <a:lstStyle>
            <a:lvl1pPr>
              <a:defRPr b="1">
                <a:solidFill>
                  <a:schemeClr val="tx2">
                    <a:lumMod val="75000"/>
                  </a:schemeClr>
                </a:solidFill>
                <a:latin typeface="微軟正黑體" panose="020B0604030504040204" pitchFamily="34" charset="-120"/>
                <a:ea typeface="微軟正黑體" panose="020B0604030504040204" pitchFamily="34" charset="-120"/>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845127" y="2004290"/>
            <a:ext cx="10515600" cy="4351337"/>
          </a:xfrm>
        </p:spPr>
        <p:txBody>
          <a:bodyPr/>
          <a:lstStyle>
            <a:lvl1pPr>
              <a:lnSpc>
                <a:spcPct val="150000"/>
              </a:lnSpc>
              <a:defRPr b="1">
                <a:solidFill>
                  <a:schemeClr val="tx2">
                    <a:lumMod val="75000"/>
                  </a:schemeClr>
                </a:solidFill>
                <a:latin typeface="微軟正黑體" panose="020B0604030504040204" pitchFamily="34" charset="-120"/>
                <a:ea typeface="微軟正黑體" panose="020B0604030504040204" pitchFamily="34" charset="-120"/>
              </a:defRPr>
            </a:lvl1pPr>
            <a:lvl2pPr>
              <a:lnSpc>
                <a:spcPct val="150000"/>
              </a:lnSpc>
              <a:defRPr b="1">
                <a:solidFill>
                  <a:schemeClr val="tx2">
                    <a:lumMod val="75000"/>
                  </a:schemeClr>
                </a:solidFill>
                <a:latin typeface="微軟正黑體" panose="020B0604030504040204" pitchFamily="34" charset="-120"/>
                <a:ea typeface="微軟正黑體" panose="020B0604030504040204" pitchFamily="34" charset="-120"/>
              </a:defRPr>
            </a:lvl2pPr>
            <a:lvl3pPr>
              <a:lnSpc>
                <a:spcPct val="150000"/>
              </a:lnSpc>
              <a:defRPr b="1">
                <a:solidFill>
                  <a:schemeClr val="tx2">
                    <a:lumMod val="75000"/>
                  </a:schemeClr>
                </a:solidFill>
                <a:latin typeface="微軟正黑體" panose="020B0604030504040204" pitchFamily="34" charset="-120"/>
                <a:ea typeface="微軟正黑體" panose="020B0604030504040204" pitchFamily="34" charset="-120"/>
              </a:defRPr>
            </a:lvl3pPr>
            <a:lvl4pPr>
              <a:lnSpc>
                <a:spcPct val="150000"/>
              </a:lnSpc>
              <a:defRPr b="1">
                <a:solidFill>
                  <a:schemeClr val="tx2">
                    <a:lumMod val="75000"/>
                  </a:schemeClr>
                </a:solidFill>
                <a:latin typeface="微軟正黑體" panose="020B0604030504040204" pitchFamily="34" charset="-120"/>
                <a:ea typeface="微軟正黑體" panose="020B0604030504040204" pitchFamily="34" charset="-120"/>
              </a:defRPr>
            </a:lvl4pPr>
            <a:lvl5pPr>
              <a:lnSpc>
                <a:spcPct val="150000"/>
              </a:lnSpc>
              <a:defRPr b="1">
                <a:solidFill>
                  <a:schemeClr val="tx2">
                    <a:lumMod val="75000"/>
                  </a:schemeClr>
                </a:solidFill>
                <a:latin typeface="微軟正黑體" panose="020B0604030504040204" pitchFamily="34" charset="-120"/>
                <a:ea typeface="微軟正黑體" panose="020B0604030504040204" pitchFamily="34"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p>
            <a:fld id="{4487158C-DE41-44B8-B0CB-61CA23CDDEC5}" type="datetime1">
              <a:rPr lang="zh-TW" altLang="en-US" smtClean="0"/>
              <a:t>2022/3/23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矩形 6">
            <a:extLst>
              <a:ext uri="{FF2B5EF4-FFF2-40B4-BE49-F238E27FC236}">
                <a16:creationId xmlns:a16="http://schemas.microsoft.com/office/drawing/2014/main" id="{7FF24090-92E3-4B1E-8C89-224083570A8F}"/>
              </a:ext>
            </a:extLst>
          </p:cNvPr>
          <p:cNvSpPr/>
          <p:nvPr userDrawn="1"/>
        </p:nvSpPr>
        <p:spPr>
          <a:xfrm>
            <a:off x="628073" y="0"/>
            <a:ext cx="11573163" cy="13305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直角三角形 7">
            <a:extLst>
              <a:ext uri="{FF2B5EF4-FFF2-40B4-BE49-F238E27FC236}">
                <a16:creationId xmlns:a16="http://schemas.microsoft.com/office/drawing/2014/main" id="{E8905504-892C-46C3-94AF-5DE6C4ECEBDE}"/>
              </a:ext>
            </a:extLst>
          </p:cNvPr>
          <p:cNvSpPr/>
          <p:nvPr userDrawn="1"/>
        </p:nvSpPr>
        <p:spPr>
          <a:xfrm rot="5400000">
            <a:off x="-1" y="0"/>
            <a:ext cx="1154545" cy="1154545"/>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直角三角形 8">
            <a:extLst>
              <a:ext uri="{FF2B5EF4-FFF2-40B4-BE49-F238E27FC236}">
                <a16:creationId xmlns:a16="http://schemas.microsoft.com/office/drawing/2014/main" id="{36F086A4-4F99-49EA-82A7-FD4526E1A761}"/>
              </a:ext>
            </a:extLst>
          </p:cNvPr>
          <p:cNvSpPr/>
          <p:nvPr userDrawn="1"/>
        </p:nvSpPr>
        <p:spPr>
          <a:xfrm rot="16200000">
            <a:off x="11037455" y="5712690"/>
            <a:ext cx="1154545" cy="1154545"/>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E54BE38B-E65D-4B55-A092-1C86D50FBA24}"/>
              </a:ext>
            </a:extLst>
          </p:cNvPr>
          <p:cNvSpPr/>
          <p:nvPr userDrawn="1"/>
        </p:nvSpPr>
        <p:spPr>
          <a:xfrm>
            <a:off x="-1" y="6731465"/>
            <a:ext cx="11573163" cy="13305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Slide Number Placeholder 5">
            <a:extLst>
              <a:ext uri="{FF2B5EF4-FFF2-40B4-BE49-F238E27FC236}">
                <a16:creationId xmlns:a16="http://schemas.microsoft.com/office/drawing/2014/main" id="{75D8BD05-16AC-4727-973F-2B601B7DAB7B}"/>
              </a:ext>
            </a:extLst>
          </p:cNvPr>
          <p:cNvSpPr>
            <a:spLocks noGrp="1"/>
          </p:cNvSpPr>
          <p:nvPr>
            <p:ph type="sldNum" sz="quarter" idx="12"/>
          </p:nvPr>
        </p:nvSpPr>
        <p:spPr>
          <a:xfrm>
            <a:off x="8610600" y="6094013"/>
            <a:ext cx="2743200" cy="365125"/>
          </a:xfrm>
        </p:spPr>
        <p:txBody>
          <a:bodyPr/>
          <a:lstStyle>
            <a:lvl1pPr>
              <a:defRPr sz="2000">
                <a:solidFill>
                  <a:schemeClr val="tx2">
                    <a:lumMod val="75000"/>
                  </a:schemeClr>
                </a:solidFill>
                <a:latin typeface="微軟正黑體" panose="020B0604030504040204" pitchFamily="34" charset="-120"/>
                <a:ea typeface="微軟正黑體" panose="020B0604030504040204" pitchFamily="34" charset="-120"/>
              </a:defRPr>
            </a:lvl1pPr>
          </a:lstStyle>
          <a:p>
            <a:fld id="{EAF75A3B-E86B-4450-BBC5-4CA25C6C6436}" type="slidenum">
              <a:rPr lang="zh-TW" altLang="en-US" smtClean="0"/>
              <a:pPr/>
              <a:t>‹#›</a:t>
            </a:fld>
            <a:endParaRPr lang="zh-TW" altLang="en-US" dirty="0"/>
          </a:p>
        </p:txBody>
      </p:sp>
      <p:sp>
        <p:nvSpPr>
          <p:cNvPr id="12" name="矩形 11">
            <a:extLst>
              <a:ext uri="{FF2B5EF4-FFF2-40B4-BE49-F238E27FC236}">
                <a16:creationId xmlns:a16="http://schemas.microsoft.com/office/drawing/2014/main" id="{58481C97-1ECE-4C1B-B3B7-C8C8BDF92FA3}"/>
              </a:ext>
            </a:extLst>
          </p:cNvPr>
          <p:cNvSpPr/>
          <p:nvPr userDrawn="1"/>
        </p:nvSpPr>
        <p:spPr>
          <a:xfrm rot="10800000">
            <a:off x="900543" y="1589655"/>
            <a:ext cx="3902366" cy="45719"/>
          </a:xfrm>
          <a:prstGeom prst="rect">
            <a:avLst/>
          </a:prstGeom>
          <a:gradFill>
            <a:gsLst>
              <a:gs pos="0">
                <a:schemeClr val="accent4">
                  <a:lumMod val="60000"/>
                  <a:lumOff val="40000"/>
                </a:schemeClr>
              </a:gs>
              <a:gs pos="100000">
                <a:schemeClr val="accent4">
                  <a:lumMod val="20000"/>
                  <a:lumOff val="8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C000"/>
              </a:solidFill>
            </a:endParaRPr>
          </a:p>
        </p:txBody>
      </p:sp>
    </p:spTree>
    <p:extLst>
      <p:ext uri="{BB962C8B-B14F-4D97-AF65-F5344CB8AC3E}">
        <p14:creationId xmlns:p14="http://schemas.microsoft.com/office/powerpoint/2010/main" val="221246353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A4A642D8-1D9D-4684-8FF1-E071E78F1DEF}" type="datetime1">
              <a:rPr lang="zh-TW" altLang="en-US" smtClean="0"/>
              <a:t>2022/3/23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AF75A3B-E86B-4450-BBC5-4CA25C6C6436}" type="slidenum">
              <a:rPr lang="zh-TW" altLang="en-US" smtClean="0"/>
              <a:t>‹#›</a:t>
            </a:fld>
            <a:endParaRPr lang="zh-TW" altLang="en-US"/>
          </a:p>
        </p:txBody>
      </p:sp>
    </p:spTree>
    <p:extLst>
      <p:ext uri="{BB962C8B-B14F-4D97-AF65-F5344CB8AC3E}">
        <p14:creationId xmlns:p14="http://schemas.microsoft.com/office/powerpoint/2010/main" val="164478552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72A6362-87FD-4B28-A865-653D4AD6D5CC}" type="datetime1">
              <a:rPr lang="zh-TW" altLang="en-US" smtClean="0"/>
              <a:t>2022/3/23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AF75A3B-E86B-4450-BBC5-4CA25C6C6436}" type="slidenum">
              <a:rPr lang="zh-TW" altLang="en-US" smtClean="0"/>
              <a:t>‹#›</a:t>
            </a:fld>
            <a:endParaRPr lang="zh-TW" altLang="en-US"/>
          </a:p>
        </p:txBody>
      </p:sp>
    </p:spTree>
    <p:extLst>
      <p:ext uri="{BB962C8B-B14F-4D97-AF65-F5344CB8AC3E}">
        <p14:creationId xmlns:p14="http://schemas.microsoft.com/office/powerpoint/2010/main" val="198299861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B7BED443-C359-472F-8695-F8205871E86F}" type="datetime1">
              <a:rPr lang="zh-TW" altLang="en-US" smtClean="0"/>
              <a:t>2022/3/23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AF75A3B-E86B-4450-BBC5-4CA25C6C6436}" type="slidenum">
              <a:rPr lang="zh-TW" altLang="en-US" smtClean="0"/>
              <a:t>‹#›</a:t>
            </a:fld>
            <a:endParaRPr lang="zh-TW" altLang="en-US"/>
          </a:p>
        </p:txBody>
      </p:sp>
    </p:spTree>
    <p:extLst>
      <p:ext uri="{BB962C8B-B14F-4D97-AF65-F5344CB8AC3E}">
        <p14:creationId xmlns:p14="http://schemas.microsoft.com/office/powerpoint/2010/main" val="177301905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AD88F87B-7815-4926-973A-1663F835D1F6}" type="datetime1">
              <a:rPr lang="zh-TW" altLang="en-US" smtClean="0"/>
              <a:t>2022/3/23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AF75A3B-E86B-4450-BBC5-4CA25C6C6436}" type="slidenum">
              <a:rPr lang="zh-TW" altLang="en-US" smtClean="0"/>
              <a:t>‹#›</a:t>
            </a:fld>
            <a:endParaRPr lang="zh-TW" altLang="en-US"/>
          </a:p>
        </p:txBody>
      </p:sp>
    </p:spTree>
    <p:extLst>
      <p:ext uri="{BB962C8B-B14F-4D97-AF65-F5344CB8AC3E}">
        <p14:creationId xmlns:p14="http://schemas.microsoft.com/office/powerpoint/2010/main" val="3164914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78ADA2FD-0022-4F6D-9738-7EBFD8DE84B6}" type="datetime1">
              <a:rPr lang="zh-TW" altLang="en-US" smtClean="0"/>
              <a:t>2022/3/23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AF75A3B-E86B-4450-BBC5-4CA25C6C6436}" type="slidenum">
              <a:rPr lang="zh-TW" altLang="en-US" smtClean="0"/>
              <a:t>‹#›</a:t>
            </a:fld>
            <a:endParaRPr lang="zh-TW" altLang="en-US"/>
          </a:p>
        </p:txBody>
      </p:sp>
    </p:spTree>
    <p:extLst>
      <p:ext uri="{BB962C8B-B14F-4D97-AF65-F5344CB8AC3E}">
        <p14:creationId xmlns:p14="http://schemas.microsoft.com/office/powerpoint/2010/main" val="29353078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B341DE26-8DC6-4C4D-86D5-E00EC1EF3BDD}" type="datetime1">
              <a:rPr lang="zh-TW" altLang="en-US" smtClean="0"/>
              <a:t>2022/3/23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AF75A3B-E86B-4450-BBC5-4CA25C6C6436}"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2244016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F70960C-61B3-462F-8B61-49E4A7318493}" type="datetime1">
              <a:rPr lang="zh-TW" altLang="en-US" smtClean="0"/>
              <a:t>2022/3/23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AF75A3B-E86B-4450-BBC5-4CA25C6C6436}" type="slidenum">
              <a:rPr lang="zh-TW" altLang="en-US" smtClean="0"/>
              <a:t>‹#›</a:t>
            </a:fld>
            <a:endParaRPr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62761603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9CF42-2FED-401A-9E21-BBAB8D62384D}" type="datetime1">
              <a:rPr lang="zh-TW" altLang="en-US" smtClean="0"/>
              <a:t>2022/3/23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AF75A3B-E86B-4450-BBC5-4CA25C6C6436}" type="slidenum">
              <a:rPr lang="zh-TW" altLang="en-US" smtClean="0"/>
              <a:t>‹#›</a:t>
            </a:fld>
            <a:endParaRPr lang="zh-TW" altLang="en-US"/>
          </a:p>
        </p:txBody>
      </p:sp>
    </p:spTree>
    <p:extLst>
      <p:ext uri="{BB962C8B-B14F-4D97-AF65-F5344CB8AC3E}">
        <p14:creationId xmlns:p14="http://schemas.microsoft.com/office/powerpoint/2010/main" val="360955802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E7E0616-BC19-444B-B67E-2FBFD47DDE8C}" type="datetime1">
              <a:rPr lang="zh-TW" altLang="en-US" smtClean="0"/>
              <a:t>2022/3/23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AF75A3B-E86B-4450-BBC5-4CA25C6C6436}" type="slidenum">
              <a:rPr lang="zh-TW" altLang="en-US" smtClean="0"/>
              <a:t>‹#›</a:t>
            </a:fld>
            <a:endParaRPr lang="zh-TW" altLang="en-US"/>
          </a:p>
        </p:txBody>
      </p:sp>
    </p:spTree>
    <p:extLst>
      <p:ext uri="{BB962C8B-B14F-4D97-AF65-F5344CB8AC3E}">
        <p14:creationId xmlns:p14="http://schemas.microsoft.com/office/powerpoint/2010/main" val="3819996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8A198631-C8B3-425D-87AC-61FD093BA3A9}" type="datetime1">
              <a:rPr lang="zh-TW" altLang="en-US" smtClean="0"/>
              <a:t>2022/3/23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AF75A3B-E86B-4450-BBC5-4CA25C6C6436}" type="slidenum">
              <a:rPr lang="zh-TW" altLang="en-US" smtClean="0"/>
              <a:t>‹#›</a:t>
            </a:fld>
            <a:endParaRPr lang="zh-TW" altLang="en-US"/>
          </a:p>
        </p:txBody>
      </p:sp>
    </p:spTree>
    <p:extLst>
      <p:ext uri="{BB962C8B-B14F-4D97-AF65-F5344CB8AC3E}">
        <p14:creationId xmlns:p14="http://schemas.microsoft.com/office/powerpoint/2010/main" val="184714682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118353A-FB7B-4537-BF8A-4AAE4C53E960}" type="datetime1">
              <a:rPr lang="zh-TW" altLang="en-US" smtClean="0"/>
              <a:t>2022/3/23</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AF75A3B-E86B-4450-BBC5-4CA25C6C6436}" type="slidenum">
              <a:rPr lang="zh-TW" altLang="en-US" smtClean="0"/>
              <a:t>‹#›</a:t>
            </a:fld>
            <a:endParaRPr lang="zh-TW" altLang="en-US"/>
          </a:p>
        </p:txBody>
      </p:sp>
    </p:spTree>
    <p:extLst>
      <p:ext uri="{BB962C8B-B14F-4D97-AF65-F5344CB8AC3E}">
        <p14:creationId xmlns:p14="http://schemas.microsoft.com/office/powerpoint/2010/main" val="3408984068"/>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185D6C0E-7EAD-40F6-BF5E-FE56183BD7E1}" type="datetime1">
              <a:rPr lang="zh-TW" altLang="en-US" smtClean="0"/>
              <a:t>2022/3/23</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AF75A3B-E86B-4450-BBC5-4CA25C6C6436}" type="slidenum">
              <a:rPr lang="zh-TW" altLang="en-US" smtClean="0"/>
              <a:t>‹#›</a:t>
            </a:fld>
            <a:endParaRPr lang="zh-TW" altLang="en-US"/>
          </a:p>
        </p:txBody>
      </p:sp>
    </p:spTree>
    <p:extLst>
      <p:ext uri="{BB962C8B-B14F-4D97-AF65-F5344CB8AC3E}">
        <p14:creationId xmlns:p14="http://schemas.microsoft.com/office/powerpoint/2010/main" val="3615665487"/>
      </p:ext>
    </p:extLst>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thelp.ithome.com.tw/articles/10218384"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amoshyc.github.io/blog/2018/python-tutorial-1.html#example" TargetMode="External"/><Relationship Id="rId4" Type="http://schemas.openxmlformats.org/officeDocument/2006/relationships/hyperlink" Target="https://medium.com/python4u/%E7%94%A8conda%E5%BB%BA%E7%AB%8B%E5%8F%8A%E7%AE%A1%E7%90%86python%E8%99%9B%E6%93%AC%E7%92%B0%E5%A2%83-b61fd2a76566"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ithelp.ithome.com.tw/articles/10218384" TargetMode="External"/><Relationship Id="rId5" Type="http://schemas.openxmlformats.org/officeDocument/2006/relationships/hyperlink" Target="https://docs.conda.io/en/latest/miniconda.html" TargetMode="External"/><Relationship Id="rId4" Type="http://schemas.openxmlformats.org/officeDocument/2006/relationships/hyperlink" Target="https://www.anaconda.com/products/individual#Download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42504DE-0DA3-4D21-8FA8-B27C0342CC84}"/>
              </a:ext>
            </a:extLst>
          </p:cNvPr>
          <p:cNvSpPr/>
          <p:nvPr/>
        </p:nvSpPr>
        <p:spPr>
          <a:xfrm>
            <a:off x="628073" y="0"/>
            <a:ext cx="11573163" cy="13305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直角三角形 11">
            <a:extLst>
              <a:ext uri="{FF2B5EF4-FFF2-40B4-BE49-F238E27FC236}">
                <a16:creationId xmlns:a16="http://schemas.microsoft.com/office/drawing/2014/main" id="{E917226E-8F9C-432E-A3EB-1D1C91B5B8BB}"/>
              </a:ext>
            </a:extLst>
          </p:cNvPr>
          <p:cNvSpPr/>
          <p:nvPr/>
        </p:nvSpPr>
        <p:spPr>
          <a:xfrm rot="5400000">
            <a:off x="-1" y="0"/>
            <a:ext cx="1154545" cy="1154545"/>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直角三角形 15">
            <a:extLst>
              <a:ext uri="{FF2B5EF4-FFF2-40B4-BE49-F238E27FC236}">
                <a16:creationId xmlns:a16="http://schemas.microsoft.com/office/drawing/2014/main" id="{DB3952E8-6306-41EB-959F-36F1E3552D97}"/>
              </a:ext>
            </a:extLst>
          </p:cNvPr>
          <p:cNvSpPr/>
          <p:nvPr/>
        </p:nvSpPr>
        <p:spPr>
          <a:xfrm rot="16200000">
            <a:off x="11037455" y="5712690"/>
            <a:ext cx="1154545" cy="1154545"/>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C04A7B4E-7F62-4BDD-8353-18FA6B0D8DBC}"/>
              </a:ext>
            </a:extLst>
          </p:cNvPr>
          <p:cNvSpPr txBox="1"/>
          <p:nvPr/>
        </p:nvSpPr>
        <p:spPr>
          <a:xfrm>
            <a:off x="3288145" y="2413337"/>
            <a:ext cx="5763388" cy="1015663"/>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altLang="zh-TW" sz="6000" b="1" dirty="0">
                <a:solidFill>
                  <a:schemeClr val="tx2">
                    <a:lumMod val="75000"/>
                  </a:schemeClr>
                </a:solidFill>
                <a:latin typeface="微軟正黑體" panose="020B0604030504040204" pitchFamily="34" charset="-120"/>
                <a:ea typeface="微軟正黑體" panose="020B0604030504040204" pitchFamily="34" charset="-120"/>
              </a:rPr>
              <a:t>  </a:t>
            </a:r>
            <a:r>
              <a:rPr lang="zh-TW" altLang="en-US" sz="6000" b="1" dirty="0">
                <a:solidFill>
                  <a:schemeClr val="tx2">
                    <a:lumMod val="75000"/>
                  </a:schemeClr>
                </a:solidFill>
                <a:latin typeface="微軟正黑體" panose="020B0604030504040204" pitchFamily="34" charset="-120"/>
                <a:ea typeface="微軟正黑體" panose="020B0604030504040204" pitchFamily="34" charset="-120"/>
              </a:rPr>
              <a:t>   </a:t>
            </a:r>
            <a:r>
              <a:rPr lang="en-US" altLang="zh-TW" sz="6000" b="1" dirty="0">
                <a:solidFill>
                  <a:schemeClr val="tx2">
                    <a:lumMod val="75000"/>
                  </a:schemeClr>
                </a:solidFill>
                <a:latin typeface="微軟正黑體" panose="020B0604030504040204" pitchFamily="34" charset="-120"/>
                <a:ea typeface="微軟正黑體" panose="020B0604030504040204" pitchFamily="34" charset="-120"/>
              </a:rPr>
              <a:t>Python </a:t>
            </a:r>
            <a:r>
              <a:rPr lang="zh-TW" altLang="en-US" sz="6000" b="1" dirty="0">
                <a:solidFill>
                  <a:schemeClr val="tx2">
                    <a:lumMod val="75000"/>
                  </a:schemeClr>
                </a:solidFill>
                <a:latin typeface="微軟正黑體" panose="020B0604030504040204" pitchFamily="34" charset="-120"/>
                <a:ea typeface="微軟正黑體" panose="020B0604030504040204" pitchFamily="34" charset="-120"/>
              </a:rPr>
              <a:t>介紹</a:t>
            </a:r>
          </a:p>
        </p:txBody>
      </p:sp>
      <p:sp>
        <p:nvSpPr>
          <p:cNvPr id="29" name="矩形 28">
            <a:extLst>
              <a:ext uri="{FF2B5EF4-FFF2-40B4-BE49-F238E27FC236}">
                <a16:creationId xmlns:a16="http://schemas.microsoft.com/office/drawing/2014/main" id="{85052B09-E226-4F14-8954-752D343A0599}"/>
              </a:ext>
            </a:extLst>
          </p:cNvPr>
          <p:cNvSpPr/>
          <p:nvPr/>
        </p:nvSpPr>
        <p:spPr>
          <a:xfrm>
            <a:off x="-1" y="6730069"/>
            <a:ext cx="11573163" cy="13305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26" name="Picture 2" descr="File:Python-logo-notext.svg - 維基百科，自由的百科全書">
            <a:extLst>
              <a:ext uri="{FF2B5EF4-FFF2-40B4-BE49-F238E27FC236}">
                <a16:creationId xmlns:a16="http://schemas.microsoft.com/office/drawing/2014/main" id="{587B14BD-0730-4201-8988-F13BF028886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158966" y="2495574"/>
            <a:ext cx="851187" cy="851187"/>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a:extLst>
              <a:ext uri="{FF2B5EF4-FFF2-40B4-BE49-F238E27FC236}">
                <a16:creationId xmlns:a16="http://schemas.microsoft.com/office/drawing/2014/main" id="{2B59E70F-7234-44B8-91FF-8F7E3D890FDE}"/>
              </a:ext>
            </a:extLst>
          </p:cNvPr>
          <p:cNvSpPr txBox="1"/>
          <p:nvPr/>
        </p:nvSpPr>
        <p:spPr>
          <a:xfrm>
            <a:off x="7233006" y="3761661"/>
            <a:ext cx="2671281" cy="400110"/>
          </a:xfrm>
          <a:prstGeom prst="rect">
            <a:avLst/>
          </a:prstGeom>
          <a:noFill/>
        </p:spPr>
        <p:txBody>
          <a:bodyPr wrap="square" rtlCol="0">
            <a:spAutoFit/>
          </a:bodyPr>
          <a:lstStyle/>
          <a:p>
            <a:pPr algn="ctr"/>
            <a:r>
              <a:rPr lang="zh-TW" altLang="en-US" sz="2000" b="1" dirty="0">
                <a:solidFill>
                  <a:schemeClr val="tx2">
                    <a:lumMod val="75000"/>
                  </a:schemeClr>
                </a:solidFill>
                <a:latin typeface="微軟正黑體" panose="020B0604030504040204" pitchFamily="34" charset="-120"/>
                <a:ea typeface="微軟正黑體" panose="020B0604030504040204" pitchFamily="34" charset="-120"/>
              </a:rPr>
              <a:t>郭廷宇</a:t>
            </a:r>
            <a:r>
              <a:rPr lang="en-US" altLang="zh-TW" sz="2000" b="1" dirty="0">
                <a:solidFill>
                  <a:schemeClr val="tx2">
                    <a:lumMod val="75000"/>
                  </a:schemeClr>
                </a:solidFill>
                <a:latin typeface="微軟正黑體" panose="020B0604030504040204" pitchFamily="34" charset="-120"/>
                <a:ea typeface="微軟正黑體" panose="020B0604030504040204" pitchFamily="34" charset="-120"/>
              </a:rPr>
              <a:t>	03/23</a:t>
            </a:r>
            <a:endParaRPr lang="zh-TW" altLang="en-US" sz="2000" b="1" dirty="0">
              <a:solidFill>
                <a:schemeClr val="tx2">
                  <a:lumMod val="7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9339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0793A7-DD6C-4C7B-A0BD-801C8731F1E9}"/>
              </a:ext>
            </a:extLst>
          </p:cNvPr>
          <p:cNvSpPr>
            <a:spLocks noGrp="1"/>
          </p:cNvSpPr>
          <p:nvPr>
            <p:ph type="ctrTitle"/>
          </p:nvPr>
        </p:nvSpPr>
        <p:spPr/>
        <p:txBody>
          <a:bodyPr/>
          <a:lstStyle/>
          <a:p>
            <a:r>
              <a:rPr lang="zh-TW" altLang="en-US" dirty="0"/>
              <a:t>語法介紹</a:t>
            </a:r>
          </a:p>
        </p:txBody>
      </p:sp>
      <p:sp>
        <p:nvSpPr>
          <p:cNvPr id="3" name="副標題 2">
            <a:extLst>
              <a:ext uri="{FF2B5EF4-FFF2-40B4-BE49-F238E27FC236}">
                <a16:creationId xmlns:a16="http://schemas.microsoft.com/office/drawing/2014/main" id="{7176216F-FB9A-4D50-AF42-F40655B0A116}"/>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01456439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14EC76-FD61-4DAE-8E4C-142A78867C5D}"/>
              </a:ext>
            </a:extLst>
          </p:cNvPr>
          <p:cNvSpPr>
            <a:spLocks noGrp="1"/>
          </p:cNvSpPr>
          <p:nvPr>
            <p:ph type="title"/>
          </p:nvPr>
        </p:nvSpPr>
        <p:spPr/>
        <p:txBody>
          <a:bodyPr/>
          <a:lstStyle/>
          <a:p>
            <a:r>
              <a:rPr lang="zh-TW" altLang="en-US" dirty="0"/>
              <a:t>資料型態</a:t>
            </a:r>
            <a:endParaRPr lang="en-US" altLang="zh-TW" dirty="0"/>
          </a:p>
        </p:txBody>
      </p:sp>
      <p:sp>
        <p:nvSpPr>
          <p:cNvPr id="3" name="內容版面配置區 2">
            <a:extLst>
              <a:ext uri="{FF2B5EF4-FFF2-40B4-BE49-F238E27FC236}">
                <a16:creationId xmlns:a16="http://schemas.microsoft.com/office/drawing/2014/main" id="{C347415A-F997-4DF3-A305-30E007D82B5C}"/>
              </a:ext>
            </a:extLst>
          </p:cNvPr>
          <p:cNvSpPr>
            <a:spLocks noGrp="1"/>
          </p:cNvSpPr>
          <p:nvPr>
            <p:ph idx="1"/>
          </p:nvPr>
        </p:nvSpPr>
        <p:spPr>
          <a:xfrm>
            <a:off x="845128" y="2733748"/>
            <a:ext cx="4959772" cy="2940725"/>
          </a:xfrm>
        </p:spPr>
        <p:txBody>
          <a:bodyPr>
            <a:normAutofit/>
          </a:bodyPr>
          <a:lstStyle/>
          <a:p>
            <a:r>
              <a:rPr lang="en-US" altLang="zh-TW" sz="2400" dirty="0"/>
              <a:t>a = 123456                  	</a:t>
            </a:r>
            <a:r>
              <a:rPr lang="en-US" altLang="zh-TW" sz="2400" i="1" dirty="0"/>
              <a:t># int</a:t>
            </a:r>
          </a:p>
          <a:p>
            <a:r>
              <a:rPr lang="en-US" altLang="zh-TW" sz="2400" dirty="0"/>
              <a:t>b, c = 0.001, 1e-3      	</a:t>
            </a:r>
            <a:r>
              <a:rPr lang="en-US" altLang="zh-TW" sz="2400" i="1" dirty="0"/>
              <a:t># float</a:t>
            </a:r>
            <a:endParaRPr lang="en-US" altLang="zh-TW" sz="2400" dirty="0"/>
          </a:p>
          <a:p>
            <a:r>
              <a:rPr lang="en-US" altLang="zh-TW" sz="2400" dirty="0"/>
              <a:t>d = True or False   	</a:t>
            </a:r>
            <a:r>
              <a:rPr lang="en-US" altLang="zh-TW" sz="2400" i="1" dirty="0"/>
              <a:t># bool</a:t>
            </a:r>
            <a:endParaRPr lang="en-US" altLang="zh-TW" sz="2400" dirty="0"/>
          </a:p>
          <a:p>
            <a:r>
              <a:rPr lang="en-US" altLang="zh-TW" sz="2400" dirty="0"/>
              <a:t>e = [1, 2, 3]               	</a:t>
            </a:r>
            <a:r>
              <a:rPr lang="en-US" altLang="zh-TW" sz="2400" i="1" dirty="0"/>
              <a:t># list</a:t>
            </a:r>
          </a:p>
        </p:txBody>
      </p:sp>
      <p:sp>
        <p:nvSpPr>
          <p:cNvPr id="4" name="投影片編號版面配置區 3">
            <a:extLst>
              <a:ext uri="{FF2B5EF4-FFF2-40B4-BE49-F238E27FC236}">
                <a16:creationId xmlns:a16="http://schemas.microsoft.com/office/drawing/2014/main" id="{C7C287B4-85EC-4107-8F55-AD19C37C4B74}"/>
              </a:ext>
            </a:extLst>
          </p:cNvPr>
          <p:cNvSpPr>
            <a:spLocks noGrp="1"/>
          </p:cNvSpPr>
          <p:nvPr>
            <p:ph type="sldNum" sz="quarter" idx="12"/>
          </p:nvPr>
        </p:nvSpPr>
        <p:spPr/>
        <p:txBody>
          <a:bodyPr/>
          <a:lstStyle/>
          <a:p>
            <a:fld id="{EAF75A3B-E86B-4450-BBC5-4CA25C6C6436}" type="slidenum">
              <a:rPr lang="zh-TW" altLang="en-US" smtClean="0"/>
              <a:pPr/>
              <a:t>11</a:t>
            </a:fld>
            <a:endParaRPr lang="zh-TW" altLang="en-US" dirty="0"/>
          </a:p>
        </p:txBody>
      </p:sp>
      <p:sp>
        <p:nvSpPr>
          <p:cNvPr id="6" name="內容版面配置區 2">
            <a:extLst>
              <a:ext uri="{FF2B5EF4-FFF2-40B4-BE49-F238E27FC236}">
                <a16:creationId xmlns:a16="http://schemas.microsoft.com/office/drawing/2014/main" id="{D0E2A8DF-259C-493D-9315-778B08486724}"/>
              </a:ext>
            </a:extLst>
          </p:cNvPr>
          <p:cNvSpPr txBox="1">
            <a:spLocks/>
          </p:cNvSpPr>
          <p:nvPr/>
        </p:nvSpPr>
        <p:spPr>
          <a:xfrm>
            <a:off x="6400955" y="2688095"/>
            <a:ext cx="4959772" cy="294072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2" pitchFamily="18" charset="2"/>
              <a:buChar char=""/>
              <a:defRPr sz="2800" b="1" kern="1200">
                <a:solidFill>
                  <a:schemeClr val="tx2">
                    <a:lumMod val="75000"/>
                  </a:schemeClr>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50000"/>
              </a:lnSpc>
              <a:spcBef>
                <a:spcPts val="500"/>
              </a:spcBef>
              <a:buFont typeface="Wingdings 2" pitchFamily="18" charset="2"/>
              <a:buChar char=""/>
              <a:defRPr sz="2400" b="1" kern="1200">
                <a:solidFill>
                  <a:schemeClr val="tx2">
                    <a:lumMod val="75000"/>
                  </a:schemeClr>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50000"/>
              </a:lnSpc>
              <a:spcBef>
                <a:spcPts val="500"/>
              </a:spcBef>
              <a:buFont typeface="Wingdings 2" pitchFamily="18" charset="2"/>
              <a:buChar char=""/>
              <a:defRPr sz="2000" b="1" kern="1200">
                <a:solidFill>
                  <a:schemeClr val="tx2">
                    <a:lumMod val="75000"/>
                  </a:schemeClr>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50000"/>
              </a:lnSpc>
              <a:spcBef>
                <a:spcPts val="500"/>
              </a:spcBef>
              <a:buFont typeface="Wingdings 2" pitchFamily="18" charset="2"/>
              <a:buChar char=""/>
              <a:defRPr sz="1800" b="1" kern="1200">
                <a:solidFill>
                  <a:schemeClr val="tx2">
                    <a:lumMod val="75000"/>
                  </a:schemeClr>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50000"/>
              </a:lnSpc>
              <a:spcBef>
                <a:spcPts val="500"/>
              </a:spcBef>
              <a:buFont typeface="Wingdings 2" pitchFamily="18" charset="2"/>
              <a:buChar char=""/>
              <a:defRPr sz="1800" b="1" kern="1200">
                <a:solidFill>
                  <a:schemeClr val="tx2">
                    <a:lumMod val="75000"/>
                  </a:schemeClr>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r>
              <a:rPr lang="en-US" altLang="zh-TW" sz="2400" dirty="0"/>
              <a:t>f = (1, 2, 3)               	</a:t>
            </a:r>
            <a:r>
              <a:rPr lang="en-US" altLang="zh-TW" sz="2400" i="1" dirty="0"/>
              <a:t># tuple</a:t>
            </a:r>
            <a:endParaRPr lang="en-US" altLang="zh-TW" sz="2400" dirty="0"/>
          </a:p>
          <a:p>
            <a:r>
              <a:rPr lang="en-US" altLang="zh-TW" sz="2400" dirty="0"/>
              <a:t>g = {'a': 1, 'b': 2}    	</a:t>
            </a:r>
            <a:r>
              <a:rPr lang="en-US" altLang="zh-TW" sz="2400" i="1" dirty="0"/>
              <a:t># </a:t>
            </a:r>
            <a:r>
              <a:rPr lang="en-US" altLang="zh-TW" sz="2400" i="1" dirty="0" err="1"/>
              <a:t>dict</a:t>
            </a:r>
            <a:endParaRPr lang="en-US" altLang="zh-TW" sz="2400" dirty="0"/>
          </a:p>
          <a:p>
            <a:r>
              <a:rPr lang="en-US" altLang="zh-TW" sz="2400" dirty="0"/>
              <a:t>h = 'string'                	</a:t>
            </a:r>
            <a:r>
              <a:rPr lang="en-US" altLang="zh-TW" sz="2400" i="1" dirty="0"/>
              <a:t># str</a:t>
            </a:r>
            <a:endParaRPr lang="en-US" altLang="zh-TW" sz="2400" dirty="0"/>
          </a:p>
          <a:p>
            <a:r>
              <a:rPr lang="en-US" altLang="zh-TW" sz="2400" dirty="0"/>
              <a:t>l = None                    	</a:t>
            </a:r>
            <a:r>
              <a:rPr lang="en-US" altLang="zh-TW" sz="2400" i="1" dirty="0"/>
              <a:t># None</a:t>
            </a:r>
            <a:endParaRPr lang="en-US" altLang="zh-TW" sz="2400" dirty="0"/>
          </a:p>
        </p:txBody>
      </p:sp>
      <p:sp>
        <p:nvSpPr>
          <p:cNvPr id="7" name="文字方塊 6">
            <a:extLst>
              <a:ext uri="{FF2B5EF4-FFF2-40B4-BE49-F238E27FC236}">
                <a16:creationId xmlns:a16="http://schemas.microsoft.com/office/drawing/2014/main" id="{80FE99FC-15A1-405D-AB0E-16BB4D5BD307}"/>
              </a:ext>
            </a:extLst>
          </p:cNvPr>
          <p:cNvSpPr txBox="1"/>
          <p:nvPr/>
        </p:nvSpPr>
        <p:spPr>
          <a:xfrm>
            <a:off x="845127" y="1912986"/>
            <a:ext cx="6174768" cy="461665"/>
          </a:xfrm>
          <a:prstGeom prst="rect">
            <a:avLst/>
          </a:prstGeom>
          <a:noFill/>
          <a:ln>
            <a:noFill/>
          </a:ln>
        </p:spPr>
        <p:txBody>
          <a:bodyPr wrap="square" rtlCol="0">
            <a:spAutoFit/>
          </a:bodyPr>
          <a:lstStyle/>
          <a:p>
            <a:pPr marL="342900" indent="-342900">
              <a:buFont typeface="Arial" panose="020B0604020202020204" pitchFamily="34" charset="0"/>
              <a:buChar char="•"/>
            </a:pPr>
            <a:r>
              <a:rPr lang="zh-TW" altLang="en-US" sz="2400" b="1" dirty="0">
                <a:solidFill>
                  <a:schemeClr val="tx2">
                    <a:lumMod val="75000"/>
                  </a:schemeClr>
                </a:solidFill>
                <a:latin typeface="微軟正黑體" panose="020B0604030504040204" pitchFamily="34" charset="-120"/>
                <a:ea typeface="微軟正黑體" panose="020B0604030504040204" pitchFamily="34" charset="-120"/>
              </a:rPr>
              <a:t>使用 </a:t>
            </a:r>
            <a:r>
              <a:rPr lang="en-US" altLang="zh-TW" sz="2400" b="1" dirty="0">
                <a:solidFill>
                  <a:schemeClr val="tx2">
                    <a:lumMod val="75000"/>
                  </a:schemeClr>
                </a:solidFill>
                <a:latin typeface="微軟正黑體" panose="020B0604030504040204" pitchFamily="34" charset="-120"/>
                <a:ea typeface="微軟正黑體" panose="020B0604030504040204" pitchFamily="34" charset="-120"/>
              </a:rPr>
              <a:t>type(a)</a:t>
            </a:r>
            <a:r>
              <a:rPr lang="zh-TW" altLang="en-US" sz="2400" b="1" dirty="0">
                <a:solidFill>
                  <a:schemeClr val="tx2">
                    <a:lumMod val="75000"/>
                  </a:schemeClr>
                </a:solidFill>
                <a:latin typeface="微軟正黑體" panose="020B0604030504040204" pitchFamily="34" charset="-120"/>
                <a:ea typeface="微軟正黑體" panose="020B0604030504040204" pitchFamily="34" charset="-120"/>
              </a:rPr>
              <a:t> 即可取得變數</a:t>
            </a:r>
            <a:r>
              <a:rPr lang="en-US" altLang="zh-TW" sz="2400" b="1" dirty="0">
                <a:solidFill>
                  <a:schemeClr val="tx2">
                    <a:lumMod val="75000"/>
                  </a:schemeClr>
                </a:solidFill>
                <a:latin typeface="微軟正黑體" panose="020B0604030504040204" pitchFamily="34" charset="-120"/>
                <a:ea typeface="微軟正黑體" panose="020B0604030504040204" pitchFamily="34" charset="-120"/>
              </a:rPr>
              <a:t>a</a:t>
            </a:r>
            <a:r>
              <a:rPr lang="zh-TW" altLang="en-US" sz="2400" b="1" dirty="0">
                <a:solidFill>
                  <a:schemeClr val="tx2">
                    <a:lumMod val="75000"/>
                  </a:schemeClr>
                </a:solidFill>
                <a:latin typeface="微軟正黑體" panose="020B0604030504040204" pitchFamily="34" charset="-120"/>
                <a:ea typeface="微軟正黑體" panose="020B0604030504040204" pitchFamily="34" charset="-120"/>
              </a:rPr>
              <a:t>的資料型態</a:t>
            </a:r>
            <a:endParaRPr lang="en-US" altLang="zh-TW" sz="2400" b="1" dirty="0">
              <a:solidFill>
                <a:schemeClr val="tx2">
                  <a:lumMod val="75000"/>
                </a:schemeClr>
              </a:solidFill>
              <a:latin typeface="微軟正黑體" panose="020B0604030504040204" pitchFamily="34" charset="-120"/>
              <a:ea typeface="微軟正黑體" panose="020B0604030504040204" pitchFamily="34" charset="-120"/>
            </a:endParaRPr>
          </a:p>
        </p:txBody>
      </p:sp>
      <p:cxnSp>
        <p:nvCxnSpPr>
          <p:cNvPr id="9" name="直線接點 8">
            <a:extLst>
              <a:ext uri="{FF2B5EF4-FFF2-40B4-BE49-F238E27FC236}">
                <a16:creationId xmlns:a16="http://schemas.microsoft.com/office/drawing/2014/main" id="{EAA8755E-6FBD-4447-AB8B-4EDB78C92680}"/>
              </a:ext>
            </a:extLst>
          </p:cNvPr>
          <p:cNvCxnSpPr>
            <a:cxnSpLocks/>
          </p:cNvCxnSpPr>
          <p:nvPr/>
        </p:nvCxnSpPr>
        <p:spPr>
          <a:xfrm>
            <a:off x="6024081" y="2733748"/>
            <a:ext cx="0" cy="2788024"/>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57262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36243D-642D-4E26-ABE3-44DCCBCD7506}"/>
              </a:ext>
            </a:extLst>
          </p:cNvPr>
          <p:cNvSpPr>
            <a:spLocks noGrp="1"/>
          </p:cNvSpPr>
          <p:nvPr>
            <p:ph type="title"/>
          </p:nvPr>
        </p:nvSpPr>
        <p:spPr/>
        <p:txBody>
          <a:bodyPr/>
          <a:lstStyle/>
          <a:p>
            <a:r>
              <a:rPr lang="en-US" altLang="zh-TW" dirty="0"/>
              <a:t>Print</a:t>
            </a:r>
            <a:endParaRPr lang="zh-TW" altLang="en-US" dirty="0"/>
          </a:p>
        </p:txBody>
      </p:sp>
      <p:sp>
        <p:nvSpPr>
          <p:cNvPr id="4" name="投影片編號版面配置區 3">
            <a:extLst>
              <a:ext uri="{FF2B5EF4-FFF2-40B4-BE49-F238E27FC236}">
                <a16:creationId xmlns:a16="http://schemas.microsoft.com/office/drawing/2014/main" id="{F53DF1EA-58D9-4393-AA93-A7313867D6A5}"/>
              </a:ext>
            </a:extLst>
          </p:cNvPr>
          <p:cNvSpPr>
            <a:spLocks noGrp="1"/>
          </p:cNvSpPr>
          <p:nvPr>
            <p:ph type="sldNum" sz="quarter" idx="12"/>
          </p:nvPr>
        </p:nvSpPr>
        <p:spPr/>
        <p:txBody>
          <a:bodyPr/>
          <a:lstStyle/>
          <a:p>
            <a:fld id="{EAF75A3B-E86B-4450-BBC5-4CA25C6C6436}" type="slidenum">
              <a:rPr lang="zh-TW" altLang="en-US" smtClean="0"/>
              <a:pPr/>
              <a:t>12</a:t>
            </a:fld>
            <a:endParaRPr lang="zh-TW" altLang="en-US" dirty="0"/>
          </a:p>
        </p:txBody>
      </p:sp>
      <p:sp>
        <p:nvSpPr>
          <p:cNvPr id="6" name="內容版面配置區 5">
            <a:extLst>
              <a:ext uri="{FF2B5EF4-FFF2-40B4-BE49-F238E27FC236}">
                <a16:creationId xmlns:a16="http://schemas.microsoft.com/office/drawing/2014/main" id="{F4ACE1FB-E601-4F4C-9579-27BEEE55B124}"/>
              </a:ext>
            </a:extLst>
          </p:cNvPr>
          <p:cNvSpPr>
            <a:spLocks noGrp="1"/>
          </p:cNvSpPr>
          <p:nvPr>
            <p:ph idx="1"/>
          </p:nvPr>
        </p:nvSpPr>
        <p:spPr/>
        <p:txBody>
          <a:bodyPr/>
          <a:lstStyle/>
          <a:p>
            <a:endParaRPr lang="zh-TW" altLang="en-US" dirty="0"/>
          </a:p>
        </p:txBody>
      </p:sp>
      <p:pic>
        <p:nvPicPr>
          <p:cNvPr id="9" name="圖片 8">
            <a:extLst>
              <a:ext uri="{FF2B5EF4-FFF2-40B4-BE49-F238E27FC236}">
                <a16:creationId xmlns:a16="http://schemas.microsoft.com/office/drawing/2014/main" id="{80901A7E-7CF6-45FB-8699-3C10B3B9962C}"/>
              </a:ext>
            </a:extLst>
          </p:cNvPr>
          <p:cNvPicPr>
            <a:picLocks noChangeAspect="1"/>
          </p:cNvPicPr>
          <p:nvPr/>
        </p:nvPicPr>
        <p:blipFill>
          <a:blip r:embed="rId3"/>
          <a:stretch>
            <a:fillRect/>
          </a:stretch>
        </p:blipFill>
        <p:spPr>
          <a:xfrm>
            <a:off x="838200" y="2004290"/>
            <a:ext cx="8321693" cy="4315883"/>
          </a:xfrm>
          <a:prstGeom prst="rect">
            <a:avLst/>
          </a:prstGeom>
          <a:ln>
            <a:solidFill>
              <a:schemeClr val="bg1"/>
            </a:solidFill>
          </a:ln>
        </p:spPr>
      </p:pic>
    </p:spTree>
    <p:extLst>
      <p:ext uri="{BB962C8B-B14F-4D97-AF65-F5344CB8AC3E}">
        <p14:creationId xmlns:p14="http://schemas.microsoft.com/office/powerpoint/2010/main" val="233793058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56FF8A-9F89-4586-8449-BA68E4C7DC8B}"/>
              </a:ext>
            </a:extLst>
          </p:cNvPr>
          <p:cNvSpPr>
            <a:spLocks noGrp="1"/>
          </p:cNvSpPr>
          <p:nvPr>
            <p:ph type="title"/>
          </p:nvPr>
        </p:nvSpPr>
        <p:spPr/>
        <p:txBody>
          <a:bodyPr/>
          <a:lstStyle/>
          <a:p>
            <a:r>
              <a:rPr lang="zh-TW" altLang="en-US" dirty="0"/>
              <a:t>運算符號</a:t>
            </a:r>
          </a:p>
        </p:txBody>
      </p:sp>
      <p:sp>
        <p:nvSpPr>
          <p:cNvPr id="3" name="內容版面配置區 2">
            <a:extLst>
              <a:ext uri="{FF2B5EF4-FFF2-40B4-BE49-F238E27FC236}">
                <a16:creationId xmlns:a16="http://schemas.microsoft.com/office/drawing/2014/main" id="{B1FE27FE-5901-4C4A-B94A-F3CB8D73005C}"/>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475BE9A-D06E-4BC6-8D39-458495F9715A}"/>
              </a:ext>
            </a:extLst>
          </p:cNvPr>
          <p:cNvSpPr>
            <a:spLocks noGrp="1"/>
          </p:cNvSpPr>
          <p:nvPr>
            <p:ph type="sldNum" sz="quarter" idx="12"/>
          </p:nvPr>
        </p:nvSpPr>
        <p:spPr/>
        <p:txBody>
          <a:bodyPr/>
          <a:lstStyle/>
          <a:p>
            <a:fld id="{EAF75A3B-E86B-4450-BBC5-4CA25C6C6436}" type="slidenum">
              <a:rPr lang="zh-TW" altLang="en-US" smtClean="0"/>
              <a:pPr/>
              <a:t>13</a:t>
            </a:fld>
            <a:endParaRPr lang="zh-TW" altLang="en-US" dirty="0"/>
          </a:p>
        </p:txBody>
      </p:sp>
      <p:pic>
        <p:nvPicPr>
          <p:cNvPr id="5" name="圖片 4">
            <a:extLst>
              <a:ext uri="{FF2B5EF4-FFF2-40B4-BE49-F238E27FC236}">
                <a16:creationId xmlns:a16="http://schemas.microsoft.com/office/drawing/2014/main" id="{2DBC30E3-7DC4-463A-A3ED-FB1DEDCE5047}"/>
              </a:ext>
            </a:extLst>
          </p:cNvPr>
          <p:cNvPicPr>
            <a:picLocks noChangeAspect="1"/>
          </p:cNvPicPr>
          <p:nvPr/>
        </p:nvPicPr>
        <p:blipFill>
          <a:blip r:embed="rId3"/>
          <a:stretch>
            <a:fillRect/>
          </a:stretch>
        </p:blipFill>
        <p:spPr>
          <a:xfrm>
            <a:off x="845127" y="2004290"/>
            <a:ext cx="8582025" cy="2962275"/>
          </a:xfrm>
          <a:prstGeom prst="rect">
            <a:avLst/>
          </a:prstGeom>
        </p:spPr>
      </p:pic>
    </p:spTree>
    <p:extLst>
      <p:ext uri="{BB962C8B-B14F-4D97-AF65-F5344CB8AC3E}">
        <p14:creationId xmlns:p14="http://schemas.microsoft.com/office/powerpoint/2010/main" val="334398502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088844-F54A-4137-9C11-09C1ECEF8724}"/>
              </a:ext>
            </a:extLst>
          </p:cNvPr>
          <p:cNvSpPr>
            <a:spLocks noGrp="1"/>
          </p:cNvSpPr>
          <p:nvPr>
            <p:ph type="title"/>
          </p:nvPr>
        </p:nvSpPr>
        <p:spPr/>
        <p:txBody>
          <a:bodyPr/>
          <a:lstStyle/>
          <a:p>
            <a:r>
              <a:rPr lang="en-US" altLang="zh-TW" dirty="0"/>
              <a:t>List &amp; Tuple</a:t>
            </a:r>
            <a:endParaRPr lang="zh-TW" altLang="en-US" dirty="0"/>
          </a:p>
        </p:txBody>
      </p:sp>
      <p:sp>
        <p:nvSpPr>
          <p:cNvPr id="3" name="內容版面配置區 2">
            <a:extLst>
              <a:ext uri="{FF2B5EF4-FFF2-40B4-BE49-F238E27FC236}">
                <a16:creationId xmlns:a16="http://schemas.microsoft.com/office/drawing/2014/main" id="{8B549F05-2645-4A86-8109-79D1B1CFF43F}"/>
              </a:ext>
            </a:extLst>
          </p:cNvPr>
          <p:cNvSpPr>
            <a:spLocks noGrp="1"/>
          </p:cNvSpPr>
          <p:nvPr>
            <p:ph idx="1"/>
          </p:nvPr>
        </p:nvSpPr>
        <p:spPr>
          <a:xfrm>
            <a:off x="845127" y="1839906"/>
            <a:ext cx="10515600" cy="4351337"/>
          </a:xfrm>
        </p:spPr>
        <p:txBody>
          <a:bodyPr/>
          <a:lstStyle/>
          <a:p>
            <a:r>
              <a:rPr lang="en-US" altLang="zh-TW" dirty="0"/>
              <a:t>List</a:t>
            </a:r>
          </a:p>
          <a:p>
            <a:endParaRPr lang="en-US" altLang="zh-TW" dirty="0"/>
          </a:p>
          <a:p>
            <a:endParaRPr lang="en-US" altLang="zh-TW" dirty="0"/>
          </a:p>
          <a:p>
            <a:r>
              <a:rPr lang="en-US" altLang="zh-TW" dirty="0"/>
              <a:t>Tuple</a:t>
            </a:r>
            <a:endParaRPr lang="zh-TW" altLang="en-US" dirty="0"/>
          </a:p>
        </p:txBody>
      </p:sp>
      <p:sp>
        <p:nvSpPr>
          <p:cNvPr id="4" name="投影片編號版面配置區 3">
            <a:extLst>
              <a:ext uri="{FF2B5EF4-FFF2-40B4-BE49-F238E27FC236}">
                <a16:creationId xmlns:a16="http://schemas.microsoft.com/office/drawing/2014/main" id="{423018C9-C04E-4BED-B410-27E090041C06}"/>
              </a:ext>
            </a:extLst>
          </p:cNvPr>
          <p:cNvSpPr>
            <a:spLocks noGrp="1"/>
          </p:cNvSpPr>
          <p:nvPr>
            <p:ph type="sldNum" sz="quarter" idx="12"/>
          </p:nvPr>
        </p:nvSpPr>
        <p:spPr/>
        <p:txBody>
          <a:bodyPr/>
          <a:lstStyle/>
          <a:p>
            <a:fld id="{EAF75A3B-E86B-4450-BBC5-4CA25C6C6436}" type="slidenum">
              <a:rPr lang="zh-TW" altLang="en-US" smtClean="0"/>
              <a:pPr/>
              <a:t>14</a:t>
            </a:fld>
            <a:endParaRPr lang="zh-TW" altLang="en-US" dirty="0"/>
          </a:p>
        </p:txBody>
      </p:sp>
      <p:pic>
        <p:nvPicPr>
          <p:cNvPr id="5" name="圖片 4">
            <a:extLst>
              <a:ext uri="{FF2B5EF4-FFF2-40B4-BE49-F238E27FC236}">
                <a16:creationId xmlns:a16="http://schemas.microsoft.com/office/drawing/2014/main" id="{7883066B-2057-44E7-8EC1-E87D36FDF89D}"/>
              </a:ext>
            </a:extLst>
          </p:cNvPr>
          <p:cNvPicPr>
            <a:picLocks noChangeAspect="1"/>
          </p:cNvPicPr>
          <p:nvPr/>
        </p:nvPicPr>
        <p:blipFill>
          <a:blip r:embed="rId3"/>
          <a:stretch>
            <a:fillRect/>
          </a:stretch>
        </p:blipFill>
        <p:spPr>
          <a:xfrm>
            <a:off x="964837" y="2459753"/>
            <a:ext cx="8486775" cy="1609725"/>
          </a:xfrm>
          <a:prstGeom prst="rect">
            <a:avLst/>
          </a:prstGeom>
        </p:spPr>
      </p:pic>
      <p:pic>
        <p:nvPicPr>
          <p:cNvPr id="7" name="圖片 6">
            <a:extLst>
              <a:ext uri="{FF2B5EF4-FFF2-40B4-BE49-F238E27FC236}">
                <a16:creationId xmlns:a16="http://schemas.microsoft.com/office/drawing/2014/main" id="{F023B366-D2B1-4A89-BC8B-7ED162B91E18}"/>
              </a:ext>
            </a:extLst>
          </p:cNvPr>
          <p:cNvPicPr>
            <a:picLocks noChangeAspect="1"/>
          </p:cNvPicPr>
          <p:nvPr/>
        </p:nvPicPr>
        <p:blipFill>
          <a:blip r:embed="rId4"/>
          <a:stretch>
            <a:fillRect/>
          </a:stretch>
        </p:blipFill>
        <p:spPr>
          <a:xfrm>
            <a:off x="964837" y="4915322"/>
            <a:ext cx="7696200" cy="1104900"/>
          </a:xfrm>
          <a:prstGeom prst="rect">
            <a:avLst/>
          </a:prstGeom>
        </p:spPr>
      </p:pic>
    </p:spTree>
    <p:extLst>
      <p:ext uri="{BB962C8B-B14F-4D97-AF65-F5344CB8AC3E}">
        <p14:creationId xmlns:p14="http://schemas.microsoft.com/office/powerpoint/2010/main" val="263700148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9D68B5-928B-4A3A-9A39-E38931523591}"/>
              </a:ext>
            </a:extLst>
          </p:cNvPr>
          <p:cNvSpPr>
            <a:spLocks noGrp="1"/>
          </p:cNvSpPr>
          <p:nvPr>
            <p:ph type="title"/>
          </p:nvPr>
        </p:nvSpPr>
        <p:spPr/>
        <p:txBody>
          <a:bodyPr/>
          <a:lstStyle/>
          <a:p>
            <a:r>
              <a:rPr lang="en-US" altLang="zh-TW" dirty="0"/>
              <a:t>Indexing &amp; Slicing</a:t>
            </a:r>
            <a:endParaRPr lang="zh-TW" altLang="en-US" dirty="0"/>
          </a:p>
        </p:txBody>
      </p:sp>
      <p:sp>
        <p:nvSpPr>
          <p:cNvPr id="3" name="內容版面配置區 2">
            <a:extLst>
              <a:ext uri="{FF2B5EF4-FFF2-40B4-BE49-F238E27FC236}">
                <a16:creationId xmlns:a16="http://schemas.microsoft.com/office/drawing/2014/main" id="{0F6BDA53-AC80-4812-979E-E1C9119BBE56}"/>
              </a:ext>
            </a:extLst>
          </p:cNvPr>
          <p:cNvSpPr>
            <a:spLocks noGrp="1"/>
          </p:cNvSpPr>
          <p:nvPr>
            <p:ph idx="1"/>
          </p:nvPr>
        </p:nvSpPr>
        <p:spPr/>
        <p:txBody>
          <a:bodyPr/>
          <a:lstStyle/>
          <a:p>
            <a:r>
              <a:rPr lang="en-US" altLang="zh-TW" dirty="0"/>
              <a:t>index </a:t>
            </a:r>
            <a:r>
              <a:rPr lang="zh-TW" altLang="en-US" dirty="0"/>
              <a:t>從 </a:t>
            </a:r>
            <a:r>
              <a:rPr lang="en-US" altLang="zh-TW" dirty="0"/>
              <a:t>0 </a:t>
            </a:r>
            <a:r>
              <a:rPr lang="zh-TW" altLang="en-US" dirty="0"/>
              <a:t>開始，正負皆可</a:t>
            </a:r>
            <a:endParaRPr lang="en-US" altLang="zh-TW" dirty="0"/>
          </a:p>
          <a:p>
            <a:r>
              <a:rPr lang="en-US" altLang="zh-TW" dirty="0"/>
              <a:t>Slicing: [start: end: step]</a:t>
            </a:r>
            <a:endParaRPr lang="zh-TW" altLang="en-US" dirty="0"/>
          </a:p>
        </p:txBody>
      </p:sp>
      <p:sp>
        <p:nvSpPr>
          <p:cNvPr id="4" name="投影片編號版面配置區 3">
            <a:extLst>
              <a:ext uri="{FF2B5EF4-FFF2-40B4-BE49-F238E27FC236}">
                <a16:creationId xmlns:a16="http://schemas.microsoft.com/office/drawing/2014/main" id="{BF8DD1A9-C861-4FF9-95C5-992726475DC9}"/>
              </a:ext>
            </a:extLst>
          </p:cNvPr>
          <p:cNvSpPr>
            <a:spLocks noGrp="1"/>
          </p:cNvSpPr>
          <p:nvPr>
            <p:ph type="sldNum" sz="quarter" idx="12"/>
          </p:nvPr>
        </p:nvSpPr>
        <p:spPr/>
        <p:txBody>
          <a:bodyPr/>
          <a:lstStyle/>
          <a:p>
            <a:fld id="{EAF75A3B-E86B-4450-BBC5-4CA25C6C6436}" type="slidenum">
              <a:rPr lang="zh-TW" altLang="en-US" smtClean="0"/>
              <a:pPr/>
              <a:t>15</a:t>
            </a:fld>
            <a:endParaRPr lang="zh-TW" altLang="en-US" dirty="0"/>
          </a:p>
        </p:txBody>
      </p:sp>
      <p:pic>
        <p:nvPicPr>
          <p:cNvPr id="5" name="圖片 4">
            <a:extLst>
              <a:ext uri="{FF2B5EF4-FFF2-40B4-BE49-F238E27FC236}">
                <a16:creationId xmlns:a16="http://schemas.microsoft.com/office/drawing/2014/main" id="{BF7FBB75-7720-49C8-B0F5-FFF634F24AF9}"/>
              </a:ext>
            </a:extLst>
          </p:cNvPr>
          <p:cNvPicPr>
            <a:picLocks noChangeAspect="1"/>
          </p:cNvPicPr>
          <p:nvPr/>
        </p:nvPicPr>
        <p:blipFill>
          <a:blip r:embed="rId3"/>
          <a:stretch>
            <a:fillRect/>
          </a:stretch>
        </p:blipFill>
        <p:spPr>
          <a:xfrm>
            <a:off x="831273" y="3624209"/>
            <a:ext cx="6838950" cy="2276475"/>
          </a:xfrm>
          <a:prstGeom prst="rect">
            <a:avLst/>
          </a:prstGeom>
        </p:spPr>
      </p:pic>
    </p:spTree>
    <p:extLst>
      <p:ext uri="{BB962C8B-B14F-4D97-AF65-F5344CB8AC3E}">
        <p14:creationId xmlns:p14="http://schemas.microsoft.com/office/powerpoint/2010/main" val="190274575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70428E-8715-4F45-9BA2-3A189F0BECD5}"/>
              </a:ext>
            </a:extLst>
          </p:cNvPr>
          <p:cNvSpPr>
            <a:spLocks noGrp="1"/>
          </p:cNvSpPr>
          <p:nvPr>
            <p:ph type="title"/>
          </p:nvPr>
        </p:nvSpPr>
        <p:spPr/>
        <p:txBody>
          <a:bodyPr/>
          <a:lstStyle/>
          <a:p>
            <a:r>
              <a:rPr lang="en-US" altLang="zh-TW" dirty="0"/>
              <a:t>Dictionary</a:t>
            </a:r>
            <a:endParaRPr lang="zh-TW" altLang="en-US" dirty="0"/>
          </a:p>
        </p:txBody>
      </p:sp>
      <p:pic>
        <p:nvPicPr>
          <p:cNvPr id="5" name="內容版面配置區 4">
            <a:extLst>
              <a:ext uri="{FF2B5EF4-FFF2-40B4-BE49-F238E27FC236}">
                <a16:creationId xmlns:a16="http://schemas.microsoft.com/office/drawing/2014/main" id="{7E8348D1-E3BF-411F-8E6C-3FB90C5B4AFE}"/>
              </a:ext>
            </a:extLst>
          </p:cNvPr>
          <p:cNvPicPr>
            <a:picLocks noGrp="1" noChangeAspect="1"/>
          </p:cNvPicPr>
          <p:nvPr>
            <p:ph idx="1"/>
          </p:nvPr>
        </p:nvPicPr>
        <p:blipFill>
          <a:blip r:embed="rId3"/>
          <a:stretch>
            <a:fillRect/>
          </a:stretch>
        </p:blipFill>
        <p:spPr>
          <a:xfrm>
            <a:off x="734424" y="1943100"/>
            <a:ext cx="7715250" cy="2971800"/>
          </a:xfrm>
          <a:prstGeom prst="rect">
            <a:avLst/>
          </a:prstGeom>
        </p:spPr>
      </p:pic>
      <p:sp>
        <p:nvSpPr>
          <p:cNvPr id="4" name="投影片編號版面配置區 3">
            <a:extLst>
              <a:ext uri="{FF2B5EF4-FFF2-40B4-BE49-F238E27FC236}">
                <a16:creationId xmlns:a16="http://schemas.microsoft.com/office/drawing/2014/main" id="{668A9508-35CA-4311-A783-F4FE6A9BCA2D}"/>
              </a:ext>
            </a:extLst>
          </p:cNvPr>
          <p:cNvSpPr>
            <a:spLocks noGrp="1"/>
          </p:cNvSpPr>
          <p:nvPr>
            <p:ph type="sldNum" sz="quarter" idx="12"/>
          </p:nvPr>
        </p:nvSpPr>
        <p:spPr/>
        <p:txBody>
          <a:bodyPr/>
          <a:lstStyle/>
          <a:p>
            <a:fld id="{EAF75A3B-E86B-4450-BBC5-4CA25C6C6436}" type="slidenum">
              <a:rPr lang="zh-TW" altLang="en-US" smtClean="0"/>
              <a:pPr/>
              <a:t>16</a:t>
            </a:fld>
            <a:endParaRPr lang="zh-TW" altLang="en-US" dirty="0"/>
          </a:p>
        </p:txBody>
      </p:sp>
      <p:sp>
        <p:nvSpPr>
          <p:cNvPr id="6" name="文字方塊 5"/>
          <p:cNvSpPr txBox="1"/>
          <p:nvPr/>
        </p:nvSpPr>
        <p:spPr>
          <a:xfrm>
            <a:off x="6507127" y="2348166"/>
            <a:ext cx="233916" cy="461665"/>
          </a:xfrm>
          <a:prstGeom prst="rect">
            <a:avLst/>
          </a:prstGeom>
          <a:solidFill>
            <a:schemeClr val="bg1"/>
          </a:solidFill>
        </p:spPr>
        <p:txBody>
          <a:bodyPr wrap="square" rtlCol="0">
            <a:spAutoFit/>
          </a:bodyPr>
          <a:lstStyle/>
          <a:p>
            <a:pPr algn="ctr"/>
            <a:r>
              <a:rPr lang="en-US" altLang="zh-TW" sz="2400" i="1" dirty="0">
                <a:solidFill>
                  <a:srgbClr val="9C9F9D"/>
                </a:solidFill>
              </a:rPr>
              <a:t>3</a:t>
            </a:r>
            <a:endParaRPr lang="zh-TW" altLang="en-US" sz="2400" i="1" dirty="0">
              <a:solidFill>
                <a:srgbClr val="9C9F9D"/>
              </a:solidFill>
            </a:endParaRPr>
          </a:p>
        </p:txBody>
      </p:sp>
    </p:spTree>
    <p:extLst>
      <p:ext uri="{BB962C8B-B14F-4D97-AF65-F5344CB8AC3E}">
        <p14:creationId xmlns:p14="http://schemas.microsoft.com/office/powerpoint/2010/main" val="269368133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6A88C3-97C7-419D-856D-DAEBFF2D4777}"/>
              </a:ext>
            </a:extLst>
          </p:cNvPr>
          <p:cNvSpPr>
            <a:spLocks noGrp="1"/>
          </p:cNvSpPr>
          <p:nvPr>
            <p:ph type="title"/>
          </p:nvPr>
        </p:nvSpPr>
        <p:spPr/>
        <p:txBody>
          <a:bodyPr/>
          <a:lstStyle/>
          <a:p>
            <a:r>
              <a:rPr lang="en-US" altLang="zh-TW" dirty="0"/>
              <a:t>String</a:t>
            </a:r>
            <a:endParaRPr lang="zh-TW" altLang="en-US" dirty="0"/>
          </a:p>
        </p:txBody>
      </p:sp>
      <p:sp>
        <p:nvSpPr>
          <p:cNvPr id="3" name="內容版面配置區 2">
            <a:extLst>
              <a:ext uri="{FF2B5EF4-FFF2-40B4-BE49-F238E27FC236}">
                <a16:creationId xmlns:a16="http://schemas.microsoft.com/office/drawing/2014/main" id="{63CFABA1-8019-4F4C-8AB1-2B533E43A056}"/>
              </a:ext>
            </a:extLst>
          </p:cNvPr>
          <p:cNvSpPr>
            <a:spLocks noGrp="1"/>
          </p:cNvSpPr>
          <p:nvPr>
            <p:ph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7EA64F9B-9D4A-442F-A982-C88A6F5AADC6}"/>
              </a:ext>
            </a:extLst>
          </p:cNvPr>
          <p:cNvSpPr>
            <a:spLocks noGrp="1"/>
          </p:cNvSpPr>
          <p:nvPr>
            <p:ph type="sldNum" sz="quarter" idx="12"/>
          </p:nvPr>
        </p:nvSpPr>
        <p:spPr/>
        <p:txBody>
          <a:bodyPr/>
          <a:lstStyle/>
          <a:p>
            <a:fld id="{EAF75A3B-E86B-4450-BBC5-4CA25C6C6436}" type="slidenum">
              <a:rPr lang="zh-TW" altLang="en-US" smtClean="0"/>
              <a:pPr/>
              <a:t>17</a:t>
            </a:fld>
            <a:endParaRPr lang="zh-TW" altLang="en-US" dirty="0"/>
          </a:p>
        </p:txBody>
      </p:sp>
      <p:pic>
        <p:nvPicPr>
          <p:cNvPr id="5" name="圖片 4">
            <a:extLst>
              <a:ext uri="{FF2B5EF4-FFF2-40B4-BE49-F238E27FC236}">
                <a16:creationId xmlns:a16="http://schemas.microsoft.com/office/drawing/2014/main" id="{411E9A2F-6805-4E92-9781-A99A3C693BA9}"/>
              </a:ext>
            </a:extLst>
          </p:cNvPr>
          <p:cNvPicPr>
            <a:picLocks noChangeAspect="1"/>
          </p:cNvPicPr>
          <p:nvPr/>
        </p:nvPicPr>
        <p:blipFill>
          <a:blip r:embed="rId3"/>
          <a:stretch>
            <a:fillRect/>
          </a:stretch>
        </p:blipFill>
        <p:spPr>
          <a:xfrm>
            <a:off x="845127" y="1912986"/>
            <a:ext cx="8248650" cy="3676650"/>
          </a:xfrm>
          <a:prstGeom prst="rect">
            <a:avLst/>
          </a:prstGeom>
        </p:spPr>
      </p:pic>
    </p:spTree>
    <p:extLst>
      <p:ext uri="{BB962C8B-B14F-4D97-AF65-F5344CB8AC3E}">
        <p14:creationId xmlns:p14="http://schemas.microsoft.com/office/powerpoint/2010/main" val="64700280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E9F7EB-823B-4140-96EC-31F9A670E6CB}"/>
              </a:ext>
            </a:extLst>
          </p:cNvPr>
          <p:cNvSpPr>
            <a:spLocks noGrp="1"/>
          </p:cNvSpPr>
          <p:nvPr>
            <p:ph type="title"/>
          </p:nvPr>
        </p:nvSpPr>
        <p:spPr/>
        <p:txBody>
          <a:bodyPr/>
          <a:lstStyle/>
          <a:p>
            <a:r>
              <a:rPr lang="en-US" altLang="zh-TW" dirty="0"/>
              <a:t>If, </a:t>
            </a:r>
            <a:r>
              <a:rPr lang="en-US" altLang="zh-TW" dirty="0" err="1"/>
              <a:t>elif</a:t>
            </a:r>
            <a:r>
              <a:rPr lang="en-US" altLang="zh-TW" dirty="0"/>
              <a:t> &amp; else</a:t>
            </a:r>
            <a:endParaRPr lang="zh-TW" altLang="en-US" dirty="0"/>
          </a:p>
        </p:txBody>
      </p:sp>
      <p:sp>
        <p:nvSpPr>
          <p:cNvPr id="3" name="內容版面配置區 2">
            <a:extLst>
              <a:ext uri="{FF2B5EF4-FFF2-40B4-BE49-F238E27FC236}">
                <a16:creationId xmlns:a16="http://schemas.microsoft.com/office/drawing/2014/main" id="{CE008490-4768-43B4-9D4C-71C1C5D98E4A}"/>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A128542D-401D-4B4F-BA9E-DEEF338E03EE}"/>
              </a:ext>
            </a:extLst>
          </p:cNvPr>
          <p:cNvSpPr>
            <a:spLocks noGrp="1"/>
          </p:cNvSpPr>
          <p:nvPr>
            <p:ph type="sldNum" sz="quarter" idx="12"/>
          </p:nvPr>
        </p:nvSpPr>
        <p:spPr/>
        <p:txBody>
          <a:bodyPr/>
          <a:lstStyle/>
          <a:p>
            <a:fld id="{EAF75A3B-E86B-4450-BBC5-4CA25C6C6436}" type="slidenum">
              <a:rPr lang="zh-TW" altLang="en-US" smtClean="0"/>
              <a:pPr/>
              <a:t>18</a:t>
            </a:fld>
            <a:endParaRPr lang="zh-TW" altLang="en-US" dirty="0"/>
          </a:p>
        </p:txBody>
      </p:sp>
      <p:pic>
        <p:nvPicPr>
          <p:cNvPr id="5" name="圖片 4"/>
          <p:cNvPicPr>
            <a:picLocks noChangeAspect="1"/>
          </p:cNvPicPr>
          <p:nvPr/>
        </p:nvPicPr>
        <p:blipFill>
          <a:blip r:embed="rId3"/>
          <a:stretch>
            <a:fillRect/>
          </a:stretch>
        </p:blipFill>
        <p:spPr>
          <a:xfrm>
            <a:off x="845127" y="2004290"/>
            <a:ext cx="3152775" cy="3705225"/>
          </a:xfrm>
          <a:prstGeom prst="rect">
            <a:avLst/>
          </a:prstGeom>
        </p:spPr>
      </p:pic>
    </p:spTree>
    <p:extLst>
      <p:ext uri="{BB962C8B-B14F-4D97-AF65-F5344CB8AC3E}">
        <p14:creationId xmlns:p14="http://schemas.microsoft.com/office/powerpoint/2010/main" val="208513970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97288C-E946-49F1-A070-738C072EED04}"/>
              </a:ext>
            </a:extLst>
          </p:cNvPr>
          <p:cNvSpPr>
            <a:spLocks noGrp="1"/>
          </p:cNvSpPr>
          <p:nvPr>
            <p:ph type="title"/>
          </p:nvPr>
        </p:nvSpPr>
        <p:spPr/>
        <p:txBody>
          <a:bodyPr/>
          <a:lstStyle/>
          <a:p>
            <a:r>
              <a:rPr lang="en-US" altLang="zh-TW" dirty="0"/>
              <a:t>For</a:t>
            </a:r>
            <a:r>
              <a:rPr lang="zh-TW" altLang="en-US" dirty="0"/>
              <a:t> </a:t>
            </a:r>
            <a:r>
              <a:rPr lang="en-US" altLang="zh-TW" dirty="0"/>
              <a:t>(1/2)</a:t>
            </a:r>
            <a:endParaRPr lang="zh-TW" altLang="en-US" dirty="0"/>
          </a:p>
        </p:txBody>
      </p:sp>
      <p:sp>
        <p:nvSpPr>
          <p:cNvPr id="3" name="內容版面配置區 2">
            <a:extLst>
              <a:ext uri="{FF2B5EF4-FFF2-40B4-BE49-F238E27FC236}">
                <a16:creationId xmlns:a16="http://schemas.microsoft.com/office/drawing/2014/main" id="{7D79F079-E20F-40D3-8F58-6C8DDEB3C9E5}"/>
              </a:ext>
            </a:extLst>
          </p:cNvPr>
          <p:cNvSpPr>
            <a:spLocks noGrp="1"/>
          </p:cNvSpPr>
          <p:nvPr>
            <p:ph idx="1"/>
          </p:nvPr>
        </p:nvSpPr>
        <p:spPr>
          <a:xfrm>
            <a:off x="7247036" y="1940492"/>
            <a:ext cx="4820919" cy="3214739"/>
          </a:xfrm>
        </p:spPr>
        <p:txBody>
          <a:bodyPr>
            <a:normAutofit/>
          </a:bodyPr>
          <a:lstStyle/>
          <a:p>
            <a:r>
              <a:rPr lang="en-US" altLang="zh-TW" sz="2400" dirty="0"/>
              <a:t>range(start, end, step)</a:t>
            </a:r>
          </a:p>
          <a:p>
            <a:r>
              <a:rPr lang="en-US" altLang="zh-TW" sz="2400" dirty="0"/>
              <a:t>range(3) = 0, 1, 2</a:t>
            </a:r>
          </a:p>
          <a:p>
            <a:r>
              <a:rPr lang="en-US" altLang="zh-TW" sz="2400" dirty="0"/>
              <a:t>range(1, 3) = 1, 2</a:t>
            </a:r>
          </a:p>
          <a:p>
            <a:r>
              <a:rPr lang="en-US" altLang="zh-TW" sz="2400" dirty="0"/>
              <a:t>range(3, 1, -1) = 3, 2</a:t>
            </a:r>
            <a:endParaRPr lang="zh-TW" altLang="en-US" sz="2400" dirty="0"/>
          </a:p>
        </p:txBody>
      </p:sp>
      <p:sp>
        <p:nvSpPr>
          <p:cNvPr id="4" name="投影片編號版面配置區 3">
            <a:extLst>
              <a:ext uri="{FF2B5EF4-FFF2-40B4-BE49-F238E27FC236}">
                <a16:creationId xmlns:a16="http://schemas.microsoft.com/office/drawing/2014/main" id="{C7688D0E-FBCE-41F2-AF77-BC9C9CFC043E}"/>
              </a:ext>
            </a:extLst>
          </p:cNvPr>
          <p:cNvSpPr>
            <a:spLocks noGrp="1"/>
          </p:cNvSpPr>
          <p:nvPr>
            <p:ph type="sldNum" sz="quarter" idx="12"/>
          </p:nvPr>
        </p:nvSpPr>
        <p:spPr/>
        <p:txBody>
          <a:bodyPr/>
          <a:lstStyle/>
          <a:p>
            <a:fld id="{EAF75A3B-E86B-4450-BBC5-4CA25C6C6436}" type="slidenum">
              <a:rPr lang="zh-TW" altLang="en-US" smtClean="0"/>
              <a:pPr/>
              <a:t>19</a:t>
            </a:fld>
            <a:endParaRPr lang="zh-TW" altLang="en-US" dirty="0"/>
          </a:p>
        </p:txBody>
      </p:sp>
      <p:pic>
        <p:nvPicPr>
          <p:cNvPr id="7" name="圖片 6">
            <a:extLst>
              <a:ext uri="{FF2B5EF4-FFF2-40B4-BE49-F238E27FC236}">
                <a16:creationId xmlns:a16="http://schemas.microsoft.com/office/drawing/2014/main" id="{E25B9EE1-6C93-4D2E-91DA-9D6B2DA30F02}"/>
              </a:ext>
            </a:extLst>
          </p:cNvPr>
          <p:cNvPicPr>
            <a:picLocks noChangeAspect="1"/>
          </p:cNvPicPr>
          <p:nvPr/>
        </p:nvPicPr>
        <p:blipFill>
          <a:blip r:embed="rId3"/>
          <a:stretch>
            <a:fillRect/>
          </a:stretch>
        </p:blipFill>
        <p:spPr>
          <a:xfrm>
            <a:off x="845127" y="1940492"/>
            <a:ext cx="5934075" cy="3295650"/>
          </a:xfrm>
          <a:prstGeom prst="rect">
            <a:avLst/>
          </a:prstGeom>
        </p:spPr>
      </p:pic>
    </p:spTree>
    <p:extLst>
      <p:ext uri="{BB962C8B-B14F-4D97-AF65-F5344CB8AC3E}">
        <p14:creationId xmlns:p14="http://schemas.microsoft.com/office/powerpoint/2010/main" val="148977394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字方塊 21">
            <a:extLst>
              <a:ext uri="{FF2B5EF4-FFF2-40B4-BE49-F238E27FC236}">
                <a16:creationId xmlns:a16="http://schemas.microsoft.com/office/drawing/2014/main" id="{7AB9FE9B-7F91-4C94-B1D1-0F81823A0B63}"/>
              </a:ext>
            </a:extLst>
          </p:cNvPr>
          <p:cNvSpPr txBox="1"/>
          <p:nvPr/>
        </p:nvSpPr>
        <p:spPr>
          <a:xfrm>
            <a:off x="2558472" y="3439648"/>
            <a:ext cx="2167385" cy="523220"/>
          </a:xfrm>
          <a:prstGeom prst="rect">
            <a:avLst/>
          </a:prstGeom>
          <a:noFill/>
          <a:ln>
            <a:noFill/>
          </a:ln>
        </p:spPr>
        <p:txBody>
          <a:bodyPr wrap="square" rtlCol="0">
            <a:spAutoFit/>
          </a:bodyPr>
          <a:lstStyle/>
          <a:p>
            <a:pPr algn="ctr"/>
            <a:r>
              <a:rPr lang="zh-TW" altLang="en-US" sz="2800" b="1" dirty="0">
                <a:solidFill>
                  <a:srgbClr val="FFC000"/>
                </a:solidFill>
                <a:latin typeface="微軟正黑體" panose="020B0604030504040204" pitchFamily="34" charset="-120"/>
                <a:ea typeface="微軟正黑體" panose="020B0604030504040204" pitchFamily="34" charset="-120"/>
              </a:rPr>
              <a:t>語法介紹</a:t>
            </a:r>
          </a:p>
        </p:txBody>
      </p:sp>
      <p:sp>
        <p:nvSpPr>
          <p:cNvPr id="2" name="標題 1">
            <a:extLst>
              <a:ext uri="{FF2B5EF4-FFF2-40B4-BE49-F238E27FC236}">
                <a16:creationId xmlns:a16="http://schemas.microsoft.com/office/drawing/2014/main" id="{1C4D3071-5032-4E87-8525-7C4130372A6D}"/>
              </a:ext>
            </a:extLst>
          </p:cNvPr>
          <p:cNvSpPr>
            <a:spLocks noGrp="1"/>
          </p:cNvSpPr>
          <p:nvPr>
            <p:ph type="title"/>
          </p:nvPr>
        </p:nvSpPr>
        <p:spPr/>
        <p:txBody>
          <a:bodyPr/>
          <a:lstStyle/>
          <a:p>
            <a:r>
              <a:rPr lang="en-US" altLang="zh-TW" dirty="0"/>
              <a:t>OUTLINE</a:t>
            </a:r>
            <a:endParaRPr lang="zh-TW" altLang="en-US" dirty="0"/>
          </a:p>
        </p:txBody>
      </p:sp>
      <p:sp>
        <p:nvSpPr>
          <p:cNvPr id="4" name="投影片編號版面配置區 3">
            <a:extLst>
              <a:ext uri="{FF2B5EF4-FFF2-40B4-BE49-F238E27FC236}">
                <a16:creationId xmlns:a16="http://schemas.microsoft.com/office/drawing/2014/main" id="{18EC1B45-97BE-454F-864E-5A29537BE09E}"/>
              </a:ext>
            </a:extLst>
          </p:cNvPr>
          <p:cNvSpPr>
            <a:spLocks noGrp="1"/>
          </p:cNvSpPr>
          <p:nvPr>
            <p:ph type="sldNum" sz="quarter" idx="12"/>
          </p:nvPr>
        </p:nvSpPr>
        <p:spPr/>
        <p:txBody>
          <a:bodyPr/>
          <a:lstStyle/>
          <a:p>
            <a:fld id="{EAF75A3B-E86B-4450-BBC5-4CA25C6C6436}" type="slidenum">
              <a:rPr lang="zh-TW" altLang="en-US" smtClean="0"/>
              <a:pPr/>
              <a:t>2</a:t>
            </a:fld>
            <a:endParaRPr lang="zh-TW" altLang="en-US" dirty="0"/>
          </a:p>
        </p:txBody>
      </p:sp>
      <p:sp>
        <p:nvSpPr>
          <p:cNvPr id="9" name="橢圓 8">
            <a:extLst>
              <a:ext uri="{FF2B5EF4-FFF2-40B4-BE49-F238E27FC236}">
                <a16:creationId xmlns:a16="http://schemas.microsoft.com/office/drawing/2014/main" id="{9FCB39EC-F447-494E-B621-E3FDB133FB35}"/>
              </a:ext>
            </a:extLst>
          </p:cNvPr>
          <p:cNvSpPr/>
          <p:nvPr/>
        </p:nvSpPr>
        <p:spPr>
          <a:xfrm>
            <a:off x="1495415" y="2575979"/>
            <a:ext cx="461639" cy="461639"/>
          </a:xfrm>
          <a:prstGeom prst="ellipse">
            <a:avLst/>
          </a:prstGeom>
          <a:solidFill>
            <a:schemeClr val="bg1"/>
          </a:solid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a:solidFill>
                  <a:schemeClr val="tx2">
                    <a:lumMod val="75000"/>
                  </a:schemeClr>
                </a:solidFill>
              </a:rPr>
              <a:t>1</a:t>
            </a:r>
            <a:endParaRPr lang="zh-TW" altLang="en-US" sz="2000" b="1" dirty="0">
              <a:solidFill>
                <a:schemeClr val="tx2">
                  <a:lumMod val="75000"/>
                </a:schemeClr>
              </a:solidFill>
            </a:endParaRPr>
          </a:p>
        </p:txBody>
      </p:sp>
      <p:sp>
        <p:nvSpPr>
          <p:cNvPr id="10" name="橢圓 9">
            <a:extLst>
              <a:ext uri="{FF2B5EF4-FFF2-40B4-BE49-F238E27FC236}">
                <a16:creationId xmlns:a16="http://schemas.microsoft.com/office/drawing/2014/main" id="{9C305514-E09D-4B3A-8088-29823A6DFDBA}"/>
              </a:ext>
            </a:extLst>
          </p:cNvPr>
          <p:cNvSpPr/>
          <p:nvPr/>
        </p:nvSpPr>
        <p:spPr>
          <a:xfrm>
            <a:off x="2110434" y="3469282"/>
            <a:ext cx="461639" cy="461639"/>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a:solidFill>
                  <a:srgbClr val="FFC000"/>
                </a:solidFill>
              </a:rPr>
              <a:t>2</a:t>
            </a:r>
            <a:endParaRPr lang="zh-TW" altLang="en-US" sz="2000" b="1" dirty="0">
              <a:solidFill>
                <a:srgbClr val="FFC000"/>
              </a:solidFill>
            </a:endParaRPr>
          </a:p>
        </p:txBody>
      </p:sp>
      <p:cxnSp>
        <p:nvCxnSpPr>
          <p:cNvPr id="12" name="直線接點 11">
            <a:extLst>
              <a:ext uri="{FF2B5EF4-FFF2-40B4-BE49-F238E27FC236}">
                <a16:creationId xmlns:a16="http://schemas.microsoft.com/office/drawing/2014/main" id="{FDDF6572-8D12-450B-981A-80C31F39D4F6}"/>
              </a:ext>
            </a:extLst>
          </p:cNvPr>
          <p:cNvCxnSpPr>
            <a:cxnSpLocks/>
          </p:cNvCxnSpPr>
          <p:nvPr/>
        </p:nvCxnSpPr>
        <p:spPr>
          <a:xfrm>
            <a:off x="1726234" y="3037618"/>
            <a:ext cx="3790766" cy="0"/>
          </a:xfrm>
          <a:prstGeom prst="line">
            <a:avLst/>
          </a:prstGeom>
          <a:ln w="38100">
            <a:gradFill flip="none" rotWithShape="1">
              <a:gsLst>
                <a:gs pos="0">
                  <a:schemeClr val="tx2">
                    <a:lumMod val="7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B3920DD-1857-493C-97D1-F213BAC1725F}"/>
              </a:ext>
            </a:extLst>
          </p:cNvPr>
          <p:cNvCxnSpPr>
            <a:cxnSpLocks/>
          </p:cNvCxnSpPr>
          <p:nvPr/>
        </p:nvCxnSpPr>
        <p:spPr>
          <a:xfrm>
            <a:off x="2341253" y="3930921"/>
            <a:ext cx="3790766" cy="0"/>
          </a:xfrm>
          <a:prstGeom prst="line">
            <a:avLst/>
          </a:prstGeom>
          <a:ln w="38100">
            <a:gradFill flip="none" rotWithShape="1">
              <a:gsLst>
                <a:gs pos="0">
                  <a:srgbClr val="FFC000"/>
                </a:gs>
                <a:gs pos="100000">
                  <a:schemeClr val="accent4">
                    <a:lumMod val="40000"/>
                    <a:lumOff val="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4ABAEA92-A208-4613-A27E-AC3471DE8FEB}"/>
              </a:ext>
            </a:extLst>
          </p:cNvPr>
          <p:cNvSpPr txBox="1"/>
          <p:nvPr/>
        </p:nvSpPr>
        <p:spPr>
          <a:xfrm>
            <a:off x="2176931" y="2524965"/>
            <a:ext cx="2818657" cy="523220"/>
          </a:xfrm>
          <a:prstGeom prst="rect">
            <a:avLst/>
          </a:prstGeom>
          <a:noFill/>
        </p:spPr>
        <p:txBody>
          <a:bodyPr wrap="square" rtlCol="0">
            <a:spAutoFit/>
          </a:bodyPr>
          <a:lstStyle/>
          <a:p>
            <a:pPr algn="ctr"/>
            <a:r>
              <a:rPr lang="zh-TW" altLang="en-US" sz="2800" b="1" dirty="0">
                <a:solidFill>
                  <a:schemeClr val="tx2">
                    <a:lumMod val="75000"/>
                  </a:schemeClr>
                </a:solidFill>
                <a:latin typeface="微軟正黑體" panose="020B0604030504040204" pitchFamily="34" charset="-120"/>
                <a:ea typeface="微軟正黑體" panose="020B0604030504040204" pitchFamily="34" charset="-120"/>
              </a:rPr>
              <a:t>安裝與環境設定</a:t>
            </a:r>
          </a:p>
        </p:txBody>
      </p:sp>
      <p:sp>
        <p:nvSpPr>
          <p:cNvPr id="11" name="橢圓 10">
            <a:extLst>
              <a:ext uri="{FF2B5EF4-FFF2-40B4-BE49-F238E27FC236}">
                <a16:creationId xmlns:a16="http://schemas.microsoft.com/office/drawing/2014/main" id="{1D927E76-654B-435B-9B85-9A9E7290C4C5}"/>
              </a:ext>
            </a:extLst>
          </p:cNvPr>
          <p:cNvSpPr/>
          <p:nvPr/>
        </p:nvSpPr>
        <p:spPr>
          <a:xfrm>
            <a:off x="2723386" y="4405345"/>
            <a:ext cx="461639" cy="461639"/>
          </a:xfrm>
          <a:prstGeom prst="ellipse">
            <a:avLst/>
          </a:prstGeom>
          <a:solidFill>
            <a:schemeClr val="bg1"/>
          </a:solid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a:solidFill>
                  <a:schemeClr val="tx2">
                    <a:lumMod val="75000"/>
                  </a:schemeClr>
                </a:solidFill>
              </a:rPr>
              <a:t>3</a:t>
            </a:r>
            <a:endParaRPr lang="zh-TW" altLang="en-US" sz="2000" b="1" dirty="0">
              <a:solidFill>
                <a:schemeClr val="tx2">
                  <a:lumMod val="75000"/>
                </a:schemeClr>
              </a:solidFill>
            </a:endParaRPr>
          </a:p>
        </p:txBody>
      </p:sp>
      <p:cxnSp>
        <p:nvCxnSpPr>
          <p:cNvPr id="13" name="直線接點 12">
            <a:extLst>
              <a:ext uri="{FF2B5EF4-FFF2-40B4-BE49-F238E27FC236}">
                <a16:creationId xmlns:a16="http://schemas.microsoft.com/office/drawing/2014/main" id="{C74D421B-C585-4569-9532-4848515CE142}"/>
              </a:ext>
            </a:extLst>
          </p:cNvPr>
          <p:cNvCxnSpPr>
            <a:cxnSpLocks/>
          </p:cNvCxnSpPr>
          <p:nvPr/>
        </p:nvCxnSpPr>
        <p:spPr>
          <a:xfrm>
            <a:off x="2954205" y="4866984"/>
            <a:ext cx="3790766" cy="0"/>
          </a:xfrm>
          <a:prstGeom prst="line">
            <a:avLst/>
          </a:prstGeom>
          <a:ln w="38100">
            <a:gradFill flip="none" rotWithShape="1">
              <a:gsLst>
                <a:gs pos="0">
                  <a:schemeClr val="tx2">
                    <a:lumMod val="7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45815739-BBB0-4F51-A73F-0F0D1BA7F65A}"/>
              </a:ext>
            </a:extLst>
          </p:cNvPr>
          <p:cNvSpPr txBox="1"/>
          <p:nvPr/>
        </p:nvSpPr>
        <p:spPr>
          <a:xfrm>
            <a:off x="3404902" y="4354331"/>
            <a:ext cx="2818657" cy="523220"/>
          </a:xfrm>
          <a:prstGeom prst="rect">
            <a:avLst/>
          </a:prstGeom>
          <a:noFill/>
        </p:spPr>
        <p:txBody>
          <a:bodyPr wrap="square" rtlCol="0">
            <a:spAutoFit/>
          </a:bodyPr>
          <a:lstStyle/>
          <a:p>
            <a:r>
              <a:rPr lang="zh-TW" altLang="en-US" sz="2800" b="1" dirty="0">
                <a:solidFill>
                  <a:schemeClr val="tx2">
                    <a:lumMod val="75000"/>
                  </a:schemeClr>
                </a:solidFill>
                <a:latin typeface="微軟正黑體" panose="020B0604030504040204" pitchFamily="34" charset="-120"/>
                <a:ea typeface="微軟正黑體" panose="020B0604030504040204" pitchFamily="34" charset="-120"/>
              </a:rPr>
              <a:t>常用套件</a:t>
            </a:r>
          </a:p>
        </p:txBody>
      </p:sp>
      <p:sp>
        <p:nvSpPr>
          <p:cNvPr id="16" name="文字方塊 15">
            <a:extLst>
              <a:ext uri="{FF2B5EF4-FFF2-40B4-BE49-F238E27FC236}">
                <a16:creationId xmlns:a16="http://schemas.microsoft.com/office/drawing/2014/main" id="{C8B1AC7E-4E55-42A1-8FBE-BC74CF8E63E2}"/>
              </a:ext>
            </a:extLst>
          </p:cNvPr>
          <p:cNvSpPr txBox="1"/>
          <p:nvPr/>
        </p:nvSpPr>
        <p:spPr>
          <a:xfrm>
            <a:off x="4031886" y="5299331"/>
            <a:ext cx="2416160" cy="523220"/>
          </a:xfrm>
          <a:prstGeom prst="rect">
            <a:avLst/>
          </a:prstGeom>
          <a:noFill/>
          <a:ln>
            <a:noFill/>
          </a:ln>
        </p:spPr>
        <p:txBody>
          <a:bodyPr wrap="square" rtlCol="0">
            <a:spAutoFit/>
          </a:bodyPr>
          <a:lstStyle/>
          <a:p>
            <a:r>
              <a:rPr lang="zh-TW" altLang="en-US" sz="2800" b="1" dirty="0">
                <a:solidFill>
                  <a:srgbClr val="FFC000"/>
                </a:solidFill>
                <a:latin typeface="微軟正黑體" panose="020B0604030504040204" pitchFamily="34" charset="-120"/>
                <a:ea typeface="微軟正黑體" panose="020B0604030504040204" pitchFamily="34" charset="-120"/>
              </a:rPr>
              <a:t>作業範例程式</a:t>
            </a:r>
          </a:p>
        </p:txBody>
      </p:sp>
      <p:sp>
        <p:nvSpPr>
          <p:cNvPr id="17" name="橢圓 16">
            <a:extLst>
              <a:ext uri="{FF2B5EF4-FFF2-40B4-BE49-F238E27FC236}">
                <a16:creationId xmlns:a16="http://schemas.microsoft.com/office/drawing/2014/main" id="{AC760286-B665-4925-8661-35762199370A}"/>
              </a:ext>
            </a:extLst>
          </p:cNvPr>
          <p:cNvSpPr/>
          <p:nvPr/>
        </p:nvSpPr>
        <p:spPr>
          <a:xfrm>
            <a:off x="3339428" y="5327910"/>
            <a:ext cx="461639" cy="461639"/>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a:solidFill>
                  <a:srgbClr val="FFC000"/>
                </a:solidFill>
              </a:rPr>
              <a:t>4</a:t>
            </a:r>
            <a:endParaRPr lang="zh-TW" altLang="en-US" sz="2000" b="1" dirty="0">
              <a:solidFill>
                <a:srgbClr val="FFC000"/>
              </a:solidFill>
            </a:endParaRPr>
          </a:p>
        </p:txBody>
      </p:sp>
      <p:cxnSp>
        <p:nvCxnSpPr>
          <p:cNvPr id="18" name="直線接點 17">
            <a:extLst>
              <a:ext uri="{FF2B5EF4-FFF2-40B4-BE49-F238E27FC236}">
                <a16:creationId xmlns:a16="http://schemas.microsoft.com/office/drawing/2014/main" id="{7D35F02E-FD77-4682-A98A-0E223A288007}"/>
              </a:ext>
            </a:extLst>
          </p:cNvPr>
          <p:cNvCxnSpPr>
            <a:cxnSpLocks/>
          </p:cNvCxnSpPr>
          <p:nvPr/>
        </p:nvCxnSpPr>
        <p:spPr>
          <a:xfrm>
            <a:off x="3570247" y="5789549"/>
            <a:ext cx="3790766" cy="0"/>
          </a:xfrm>
          <a:prstGeom prst="line">
            <a:avLst/>
          </a:prstGeom>
          <a:ln w="38100">
            <a:gradFill flip="none" rotWithShape="1">
              <a:gsLst>
                <a:gs pos="0">
                  <a:srgbClr val="FFC000"/>
                </a:gs>
                <a:gs pos="100000">
                  <a:schemeClr val="accent4">
                    <a:lumMod val="40000"/>
                    <a:lumOff val="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22049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22FF45-D1D9-48FB-83E5-D96B14DB2D08}"/>
              </a:ext>
            </a:extLst>
          </p:cNvPr>
          <p:cNvSpPr>
            <a:spLocks noGrp="1"/>
          </p:cNvSpPr>
          <p:nvPr>
            <p:ph type="title"/>
          </p:nvPr>
        </p:nvSpPr>
        <p:spPr/>
        <p:txBody>
          <a:bodyPr/>
          <a:lstStyle/>
          <a:p>
            <a:r>
              <a:rPr lang="en-US" altLang="zh-TW" dirty="0"/>
              <a:t>For (2/2)</a:t>
            </a:r>
            <a:endParaRPr lang="zh-TW" altLang="en-US" dirty="0"/>
          </a:p>
        </p:txBody>
      </p:sp>
      <p:pic>
        <p:nvPicPr>
          <p:cNvPr id="5" name="內容版面配置區 4">
            <a:extLst>
              <a:ext uri="{FF2B5EF4-FFF2-40B4-BE49-F238E27FC236}">
                <a16:creationId xmlns:a16="http://schemas.microsoft.com/office/drawing/2014/main" id="{27DA1BF4-5F63-4F53-A385-10F61DD5E85A}"/>
              </a:ext>
            </a:extLst>
          </p:cNvPr>
          <p:cNvPicPr>
            <a:picLocks noGrp="1" noChangeAspect="1"/>
          </p:cNvPicPr>
          <p:nvPr>
            <p:ph idx="1"/>
          </p:nvPr>
        </p:nvPicPr>
        <p:blipFill>
          <a:blip r:embed="rId3"/>
          <a:stretch>
            <a:fillRect/>
          </a:stretch>
        </p:blipFill>
        <p:spPr>
          <a:xfrm>
            <a:off x="962382" y="2065162"/>
            <a:ext cx="6457950" cy="3876675"/>
          </a:xfrm>
          <a:prstGeom prst="rect">
            <a:avLst/>
          </a:prstGeom>
        </p:spPr>
      </p:pic>
      <p:sp>
        <p:nvSpPr>
          <p:cNvPr id="4" name="投影片編號版面配置區 3">
            <a:extLst>
              <a:ext uri="{FF2B5EF4-FFF2-40B4-BE49-F238E27FC236}">
                <a16:creationId xmlns:a16="http://schemas.microsoft.com/office/drawing/2014/main" id="{93E533D5-6F0F-4305-9C60-C9CDE46D8FC1}"/>
              </a:ext>
            </a:extLst>
          </p:cNvPr>
          <p:cNvSpPr>
            <a:spLocks noGrp="1"/>
          </p:cNvSpPr>
          <p:nvPr>
            <p:ph type="sldNum" sz="quarter" idx="12"/>
          </p:nvPr>
        </p:nvSpPr>
        <p:spPr/>
        <p:txBody>
          <a:bodyPr/>
          <a:lstStyle/>
          <a:p>
            <a:fld id="{EAF75A3B-E86B-4450-BBC5-4CA25C6C6436}" type="slidenum">
              <a:rPr lang="zh-TW" altLang="en-US" smtClean="0"/>
              <a:pPr/>
              <a:t>20</a:t>
            </a:fld>
            <a:endParaRPr lang="zh-TW" altLang="en-US" dirty="0"/>
          </a:p>
        </p:txBody>
      </p:sp>
    </p:spTree>
    <p:extLst>
      <p:ext uri="{BB962C8B-B14F-4D97-AF65-F5344CB8AC3E}">
        <p14:creationId xmlns:p14="http://schemas.microsoft.com/office/powerpoint/2010/main" val="204131753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F4D39C-2740-4934-BBA7-F2D42BA1927C}"/>
              </a:ext>
            </a:extLst>
          </p:cNvPr>
          <p:cNvSpPr>
            <a:spLocks noGrp="1"/>
          </p:cNvSpPr>
          <p:nvPr>
            <p:ph type="title"/>
          </p:nvPr>
        </p:nvSpPr>
        <p:spPr/>
        <p:txBody>
          <a:bodyPr/>
          <a:lstStyle/>
          <a:p>
            <a:r>
              <a:rPr lang="en-US" altLang="zh-TW" dirty="0"/>
              <a:t>With</a:t>
            </a:r>
            <a:endParaRPr lang="zh-TW" altLang="en-US" dirty="0"/>
          </a:p>
        </p:txBody>
      </p:sp>
      <p:sp>
        <p:nvSpPr>
          <p:cNvPr id="3" name="內容版面配置區 2">
            <a:extLst>
              <a:ext uri="{FF2B5EF4-FFF2-40B4-BE49-F238E27FC236}">
                <a16:creationId xmlns:a16="http://schemas.microsoft.com/office/drawing/2014/main" id="{AB2F7811-11B9-480D-8931-6A305BB49D21}"/>
              </a:ext>
            </a:extLst>
          </p:cNvPr>
          <p:cNvSpPr>
            <a:spLocks noGrp="1"/>
          </p:cNvSpPr>
          <p:nvPr>
            <p:ph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1C1D9953-33B4-41F2-80D3-B06E8C9E14CB}"/>
              </a:ext>
            </a:extLst>
          </p:cNvPr>
          <p:cNvSpPr>
            <a:spLocks noGrp="1"/>
          </p:cNvSpPr>
          <p:nvPr>
            <p:ph type="sldNum" sz="quarter" idx="12"/>
          </p:nvPr>
        </p:nvSpPr>
        <p:spPr/>
        <p:txBody>
          <a:bodyPr/>
          <a:lstStyle/>
          <a:p>
            <a:fld id="{EAF75A3B-E86B-4450-BBC5-4CA25C6C6436}" type="slidenum">
              <a:rPr lang="zh-TW" altLang="en-US" smtClean="0"/>
              <a:pPr/>
              <a:t>21</a:t>
            </a:fld>
            <a:endParaRPr lang="zh-TW" altLang="en-US" dirty="0"/>
          </a:p>
        </p:txBody>
      </p:sp>
      <p:pic>
        <p:nvPicPr>
          <p:cNvPr id="5" name="圖片 4">
            <a:extLst>
              <a:ext uri="{FF2B5EF4-FFF2-40B4-BE49-F238E27FC236}">
                <a16:creationId xmlns:a16="http://schemas.microsoft.com/office/drawing/2014/main" id="{1E2585E0-736E-420C-9763-1237E43A055B}"/>
              </a:ext>
            </a:extLst>
          </p:cNvPr>
          <p:cNvPicPr>
            <a:picLocks noChangeAspect="1"/>
          </p:cNvPicPr>
          <p:nvPr/>
        </p:nvPicPr>
        <p:blipFill>
          <a:blip r:embed="rId3"/>
          <a:stretch>
            <a:fillRect/>
          </a:stretch>
        </p:blipFill>
        <p:spPr>
          <a:xfrm>
            <a:off x="845127" y="2004290"/>
            <a:ext cx="6696075" cy="2886075"/>
          </a:xfrm>
          <a:prstGeom prst="rect">
            <a:avLst/>
          </a:prstGeom>
        </p:spPr>
      </p:pic>
    </p:spTree>
    <p:extLst>
      <p:ext uri="{BB962C8B-B14F-4D97-AF65-F5344CB8AC3E}">
        <p14:creationId xmlns:p14="http://schemas.microsoft.com/office/powerpoint/2010/main" val="35244289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Function</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EAF75A3B-E86B-4450-BBC5-4CA25C6C6436}" type="slidenum">
              <a:rPr lang="zh-TW" altLang="en-US" smtClean="0"/>
              <a:pPr/>
              <a:t>22</a:t>
            </a:fld>
            <a:endParaRPr lang="zh-TW" altLang="en-US" dirty="0"/>
          </a:p>
        </p:txBody>
      </p:sp>
      <p:pic>
        <p:nvPicPr>
          <p:cNvPr id="9" name="圖片 8"/>
          <p:cNvPicPr>
            <a:picLocks noChangeAspect="1"/>
          </p:cNvPicPr>
          <p:nvPr/>
        </p:nvPicPr>
        <p:blipFill>
          <a:blip r:embed="rId3"/>
          <a:stretch>
            <a:fillRect/>
          </a:stretch>
        </p:blipFill>
        <p:spPr>
          <a:xfrm>
            <a:off x="845127" y="2103077"/>
            <a:ext cx="9223906" cy="2531592"/>
          </a:xfrm>
          <a:prstGeom prst="rect">
            <a:avLst/>
          </a:prstGeom>
        </p:spPr>
      </p:pic>
    </p:spTree>
    <p:extLst>
      <p:ext uri="{BB962C8B-B14F-4D97-AF65-F5344CB8AC3E}">
        <p14:creationId xmlns:p14="http://schemas.microsoft.com/office/powerpoint/2010/main" val="180562166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E2D207-8758-4556-B710-A029195FA268}"/>
              </a:ext>
            </a:extLst>
          </p:cNvPr>
          <p:cNvSpPr>
            <a:spLocks noGrp="1"/>
          </p:cNvSpPr>
          <p:nvPr>
            <p:ph type="title"/>
          </p:nvPr>
        </p:nvSpPr>
        <p:spPr/>
        <p:txBody>
          <a:bodyPr/>
          <a:lstStyle/>
          <a:p>
            <a:r>
              <a:rPr lang="en-US" altLang="zh-TW" dirty="0"/>
              <a:t>Built-in Functions</a:t>
            </a:r>
            <a:r>
              <a:rPr lang="zh-TW" altLang="en-US" dirty="0"/>
              <a:t> </a:t>
            </a:r>
            <a:r>
              <a:rPr lang="en-US" altLang="zh-TW" dirty="0"/>
              <a:t>(1/2)</a:t>
            </a:r>
            <a:endParaRPr lang="zh-TW" altLang="en-US" dirty="0"/>
          </a:p>
        </p:txBody>
      </p:sp>
      <p:sp>
        <p:nvSpPr>
          <p:cNvPr id="3" name="內容版面配置區 2">
            <a:extLst>
              <a:ext uri="{FF2B5EF4-FFF2-40B4-BE49-F238E27FC236}">
                <a16:creationId xmlns:a16="http://schemas.microsoft.com/office/drawing/2014/main" id="{DEB8724C-B5D7-43A0-9FFB-5E6335E48E83}"/>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72895053-A878-4BBC-ABA4-44730BD6031C}"/>
              </a:ext>
            </a:extLst>
          </p:cNvPr>
          <p:cNvSpPr>
            <a:spLocks noGrp="1"/>
          </p:cNvSpPr>
          <p:nvPr>
            <p:ph type="sldNum" sz="quarter" idx="12"/>
          </p:nvPr>
        </p:nvSpPr>
        <p:spPr/>
        <p:txBody>
          <a:bodyPr/>
          <a:lstStyle/>
          <a:p>
            <a:fld id="{EAF75A3B-E86B-4450-BBC5-4CA25C6C6436}" type="slidenum">
              <a:rPr lang="zh-TW" altLang="en-US" smtClean="0"/>
              <a:pPr/>
              <a:t>23</a:t>
            </a:fld>
            <a:endParaRPr lang="zh-TW" altLang="en-US" dirty="0"/>
          </a:p>
        </p:txBody>
      </p:sp>
      <p:pic>
        <p:nvPicPr>
          <p:cNvPr id="5" name="圖片 4">
            <a:extLst>
              <a:ext uri="{FF2B5EF4-FFF2-40B4-BE49-F238E27FC236}">
                <a16:creationId xmlns:a16="http://schemas.microsoft.com/office/drawing/2014/main" id="{88348C0E-45B6-4914-B81C-2C404F77A42D}"/>
              </a:ext>
            </a:extLst>
          </p:cNvPr>
          <p:cNvPicPr>
            <a:picLocks noChangeAspect="1"/>
          </p:cNvPicPr>
          <p:nvPr/>
        </p:nvPicPr>
        <p:blipFill>
          <a:blip r:embed="rId3"/>
          <a:stretch>
            <a:fillRect/>
          </a:stretch>
        </p:blipFill>
        <p:spPr>
          <a:xfrm>
            <a:off x="509587" y="2076209"/>
            <a:ext cx="11172825" cy="3305175"/>
          </a:xfrm>
          <a:prstGeom prst="rect">
            <a:avLst/>
          </a:prstGeom>
        </p:spPr>
      </p:pic>
    </p:spTree>
    <p:extLst>
      <p:ext uri="{BB962C8B-B14F-4D97-AF65-F5344CB8AC3E}">
        <p14:creationId xmlns:p14="http://schemas.microsoft.com/office/powerpoint/2010/main" val="388562471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A5A1DB-EE8D-48B2-8432-4DED0801A2BA}"/>
              </a:ext>
            </a:extLst>
          </p:cNvPr>
          <p:cNvSpPr>
            <a:spLocks noGrp="1"/>
          </p:cNvSpPr>
          <p:nvPr>
            <p:ph type="title"/>
          </p:nvPr>
        </p:nvSpPr>
        <p:spPr/>
        <p:txBody>
          <a:bodyPr/>
          <a:lstStyle/>
          <a:p>
            <a:r>
              <a:rPr lang="en-US" altLang="zh-TW" dirty="0"/>
              <a:t>Built-in Functions</a:t>
            </a:r>
            <a:r>
              <a:rPr lang="zh-TW" altLang="en-US" dirty="0"/>
              <a:t> </a:t>
            </a:r>
            <a:r>
              <a:rPr lang="en-US" altLang="zh-TW" dirty="0"/>
              <a:t>(2/2)</a:t>
            </a:r>
            <a:endParaRPr lang="zh-TW" altLang="en-US" dirty="0"/>
          </a:p>
        </p:txBody>
      </p:sp>
      <p:sp>
        <p:nvSpPr>
          <p:cNvPr id="3" name="內容版面配置區 2">
            <a:extLst>
              <a:ext uri="{FF2B5EF4-FFF2-40B4-BE49-F238E27FC236}">
                <a16:creationId xmlns:a16="http://schemas.microsoft.com/office/drawing/2014/main" id="{CFAF5469-7A07-4B2B-BA95-EAF52ED0D8B2}"/>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8716FB8B-B6CC-4AE1-BE4D-27B126FF1B77}"/>
              </a:ext>
            </a:extLst>
          </p:cNvPr>
          <p:cNvSpPr>
            <a:spLocks noGrp="1"/>
          </p:cNvSpPr>
          <p:nvPr>
            <p:ph type="sldNum" sz="quarter" idx="12"/>
          </p:nvPr>
        </p:nvSpPr>
        <p:spPr/>
        <p:txBody>
          <a:bodyPr/>
          <a:lstStyle/>
          <a:p>
            <a:fld id="{EAF75A3B-E86B-4450-BBC5-4CA25C6C6436}" type="slidenum">
              <a:rPr lang="zh-TW" altLang="en-US" smtClean="0"/>
              <a:pPr/>
              <a:t>24</a:t>
            </a:fld>
            <a:endParaRPr lang="zh-TW" altLang="en-US" dirty="0"/>
          </a:p>
        </p:txBody>
      </p:sp>
      <p:pic>
        <p:nvPicPr>
          <p:cNvPr id="6" name="圖片 5">
            <a:extLst>
              <a:ext uri="{FF2B5EF4-FFF2-40B4-BE49-F238E27FC236}">
                <a16:creationId xmlns:a16="http://schemas.microsoft.com/office/drawing/2014/main" id="{EFC67692-E9CA-4D3B-A1D9-040D64B71C06}"/>
              </a:ext>
            </a:extLst>
          </p:cNvPr>
          <p:cNvPicPr>
            <a:picLocks noChangeAspect="1"/>
          </p:cNvPicPr>
          <p:nvPr/>
        </p:nvPicPr>
        <p:blipFill>
          <a:blip r:embed="rId3"/>
          <a:stretch>
            <a:fillRect/>
          </a:stretch>
        </p:blipFill>
        <p:spPr>
          <a:xfrm>
            <a:off x="845127" y="2107032"/>
            <a:ext cx="5473480" cy="3245678"/>
          </a:xfrm>
          <a:prstGeom prst="rect">
            <a:avLst/>
          </a:prstGeom>
        </p:spPr>
      </p:pic>
    </p:spTree>
    <p:extLst>
      <p:ext uri="{BB962C8B-B14F-4D97-AF65-F5344CB8AC3E}">
        <p14:creationId xmlns:p14="http://schemas.microsoft.com/office/powerpoint/2010/main" val="317894799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參考資料</a:t>
            </a:r>
          </a:p>
        </p:txBody>
      </p:sp>
      <p:sp>
        <p:nvSpPr>
          <p:cNvPr id="3" name="內容版面配置區 2"/>
          <p:cNvSpPr>
            <a:spLocks noGrp="1"/>
          </p:cNvSpPr>
          <p:nvPr>
            <p:ph idx="1"/>
          </p:nvPr>
        </p:nvSpPr>
        <p:spPr/>
        <p:txBody>
          <a:bodyPr>
            <a:normAutofit/>
          </a:bodyPr>
          <a:lstStyle/>
          <a:p>
            <a:r>
              <a:rPr lang="zh-TW" altLang="en-US" sz="2000" dirty="0"/>
              <a:t>安裝</a:t>
            </a:r>
            <a:r>
              <a:rPr lang="en-US" altLang="zh-TW" sz="2000" dirty="0"/>
              <a:t>:</a:t>
            </a:r>
          </a:p>
          <a:p>
            <a:pPr lvl="1"/>
            <a:r>
              <a:rPr lang="en-US" altLang="zh-TW" sz="1600" dirty="0">
                <a:solidFill>
                  <a:schemeClr val="tx2">
                    <a:lumMod val="50000"/>
                  </a:schemeClr>
                </a:solidFill>
                <a:hlinkClick r:id="rId3"/>
              </a:rPr>
              <a:t>https://ithelp.ithome.com.tw/articles/10218384</a:t>
            </a:r>
            <a:endParaRPr lang="en-US" altLang="zh-TW" sz="1600" dirty="0">
              <a:solidFill>
                <a:schemeClr val="tx2">
                  <a:lumMod val="50000"/>
                </a:schemeClr>
              </a:solidFill>
            </a:endParaRPr>
          </a:p>
          <a:p>
            <a:r>
              <a:rPr lang="zh-TW" altLang="en-US" sz="2000" dirty="0">
                <a:solidFill>
                  <a:schemeClr val="tx2">
                    <a:lumMod val="50000"/>
                  </a:schemeClr>
                </a:solidFill>
              </a:rPr>
              <a:t>虛擬環境</a:t>
            </a:r>
            <a:r>
              <a:rPr lang="en-US" altLang="zh-TW" sz="2000" dirty="0">
                <a:solidFill>
                  <a:schemeClr val="tx2">
                    <a:lumMod val="50000"/>
                  </a:schemeClr>
                </a:solidFill>
              </a:rPr>
              <a:t>:</a:t>
            </a:r>
          </a:p>
          <a:p>
            <a:pPr lvl="1"/>
            <a:r>
              <a:rPr lang="en-US" altLang="zh-TW" sz="1600" dirty="0">
                <a:solidFill>
                  <a:schemeClr val="tx2">
                    <a:lumMod val="50000"/>
                  </a:schemeClr>
                </a:solidFill>
                <a:hlinkClick r:id="rId4"/>
              </a:rPr>
              <a:t>https://medium.com/python4u/%E7%94%A8conda%E5%BB%BA%E7%AB%8B%E5%8F%8A%E7%AE%A1%E7%90%86python%E8%99%9B%E6%93%AC%E7%92%B0%E5%A2%83-b61fd2a76566</a:t>
            </a:r>
            <a:endParaRPr lang="zh-TW" altLang="en-US" sz="1600" dirty="0">
              <a:solidFill>
                <a:schemeClr val="tx2">
                  <a:lumMod val="50000"/>
                </a:schemeClr>
              </a:solidFill>
            </a:endParaRPr>
          </a:p>
          <a:p>
            <a:r>
              <a:rPr lang="zh-TW" altLang="en-US" sz="2000" dirty="0"/>
              <a:t>語法</a:t>
            </a:r>
            <a:r>
              <a:rPr lang="en-US" altLang="zh-TW" sz="2000" dirty="0"/>
              <a:t>:</a:t>
            </a:r>
            <a:endParaRPr lang="en-US" altLang="zh-TW" sz="2000" dirty="0">
              <a:hlinkClick r:id="rId5"/>
            </a:endParaRPr>
          </a:p>
          <a:p>
            <a:pPr lvl="1"/>
            <a:r>
              <a:rPr lang="en-US" altLang="zh-TW" sz="1600" dirty="0">
                <a:hlinkClick r:id="rId5"/>
              </a:rPr>
              <a:t>https://amoshyc.github.io/blog/2018/python-tutorial-1.html#example</a:t>
            </a:r>
            <a:endParaRPr lang="en-US" altLang="zh-TW" sz="1600" dirty="0"/>
          </a:p>
          <a:p>
            <a:endParaRPr lang="en-US" altLang="zh-TW" sz="2000" dirty="0"/>
          </a:p>
          <a:p>
            <a:endParaRPr lang="zh-TW" altLang="en-US" sz="2000" dirty="0"/>
          </a:p>
        </p:txBody>
      </p:sp>
      <p:sp>
        <p:nvSpPr>
          <p:cNvPr id="4" name="投影片編號版面配置區 3"/>
          <p:cNvSpPr>
            <a:spLocks noGrp="1"/>
          </p:cNvSpPr>
          <p:nvPr>
            <p:ph type="sldNum" sz="quarter" idx="12"/>
          </p:nvPr>
        </p:nvSpPr>
        <p:spPr/>
        <p:txBody>
          <a:bodyPr/>
          <a:lstStyle/>
          <a:p>
            <a:fld id="{EAF75A3B-E86B-4450-BBC5-4CA25C6C6436}" type="slidenum">
              <a:rPr lang="zh-TW" altLang="en-US" smtClean="0"/>
              <a:pPr/>
              <a:t>25</a:t>
            </a:fld>
            <a:endParaRPr lang="zh-TW" altLang="en-US" dirty="0"/>
          </a:p>
        </p:txBody>
      </p:sp>
    </p:spTree>
    <p:extLst>
      <p:ext uri="{BB962C8B-B14F-4D97-AF65-F5344CB8AC3E}">
        <p14:creationId xmlns:p14="http://schemas.microsoft.com/office/powerpoint/2010/main" val="133932168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0793A7-DD6C-4C7B-A0BD-801C8731F1E9}"/>
              </a:ext>
            </a:extLst>
          </p:cNvPr>
          <p:cNvSpPr>
            <a:spLocks noGrp="1"/>
          </p:cNvSpPr>
          <p:nvPr>
            <p:ph type="ctrTitle"/>
          </p:nvPr>
        </p:nvSpPr>
        <p:spPr/>
        <p:txBody>
          <a:bodyPr/>
          <a:lstStyle/>
          <a:p>
            <a:r>
              <a:rPr lang="zh-TW" altLang="en-US" dirty="0"/>
              <a:t>常用套件</a:t>
            </a:r>
          </a:p>
        </p:txBody>
      </p:sp>
      <p:sp>
        <p:nvSpPr>
          <p:cNvPr id="3" name="副標題 2">
            <a:extLst>
              <a:ext uri="{FF2B5EF4-FFF2-40B4-BE49-F238E27FC236}">
                <a16:creationId xmlns:a16="http://schemas.microsoft.com/office/drawing/2014/main" id="{7176216F-FB9A-4D50-AF42-F40655B0A116}"/>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4701287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309EDD-11B7-4712-9D15-3016CC77852A}"/>
              </a:ext>
            </a:extLst>
          </p:cNvPr>
          <p:cNvSpPr>
            <a:spLocks noGrp="1"/>
          </p:cNvSpPr>
          <p:nvPr>
            <p:ph type="title"/>
          </p:nvPr>
        </p:nvSpPr>
        <p:spPr/>
        <p:txBody>
          <a:bodyPr/>
          <a:lstStyle/>
          <a:p>
            <a:r>
              <a:rPr lang="en-US" altLang="zh-TW" dirty="0"/>
              <a:t>NumPy</a:t>
            </a:r>
            <a:endParaRPr lang="zh-TW" altLang="en-US" dirty="0"/>
          </a:p>
        </p:txBody>
      </p:sp>
      <p:sp>
        <p:nvSpPr>
          <p:cNvPr id="3" name="內容版面配置區 2">
            <a:extLst>
              <a:ext uri="{FF2B5EF4-FFF2-40B4-BE49-F238E27FC236}">
                <a16:creationId xmlns:a16="http://schemas.microsoft.com/office/drawing/2014/main" id="{39EDE487-C18C-4608-B8C6-E9133D9B6D5F}"/>
              </a:ext>
            </a:extLst>
          </p:cNvPr>
          <p:cNvSpPr>
            <a:spLocks noGrp="1"/>
          </p:cNvSpPr>
          <p:nvPr>
            <p:ph idx="1"/>
          </p:nvPr>
        </p:nvSpPr>
        <p:spPr/>
        <p:txBody>
          <a:bodyPr/>
          <a:lstStyle/>
          <a:p>
            <a:r>
              <a:rPr lang="zh-TW" altLang="en-US" sz="2400" dirty="0"/>
              <a:t>資料型態</a:t>
            </a:r>
            <a:r>
              <a:rPr lang="en-US" altLang="zh-TW" sz="2400" dirty="0"/>
              <a:t>:</a:t>
            </a:r>
            <a:r>
              <a:rPr lang="zh-TW" altLang="en-US" sz="2400" dirty="0"/>
              <a:t> </a:t>
            </a:r>
            <a:r>
              <a:rPr lang="en-US" altLang="zh-TW" sz="2400" dirty="0" err="1"/>
              <a:t>ndarray</a:t>
            </a:r>
            <a:endParaRPr lang="en-US" altLang="zh-TW" sz="2400" dirty="0"/>
          </a:p>
          <a:p>
            <a:r>
              <a:rPr lang="en-US" altLang="zh-TW" sz="2400" dirty="0"/>
              <a:t>array </a:t>
            </a:r>
            <a:r>
              <a:rPr lang="zh-TW" altLang="en-US" sz="2400" dirty="0"/>
              <a:t>運算</a:t>
            </a:r>
            <a:endParaRPr lang="en-US" altLang="zh-TW" sz="2400" dirty="0"/>
          </a:p>
          <a:p>
            <a:r>
              <a:rPr lang="zh-TW" altLang="en-US" sz="2400" dirty="0"/>
              <a:t>可使用</a:t>
            </a:r>
            <a:r>
              <a:rPr lang="en-US" altLang="zh-TW" sz="2400" dirty="0"/>
              <a:t>Indexing &amp; Slicing</a:t>
            </a:r>
          </a:p>
          <a:p>
            <a:endParaRPr lang="zh-TW" altLang="en-US" dirty="0"/>
          </a:p>
        </p:txBody>
      </p:sp>
      <p:sp>
        <p:nvSpPr>
          <p:cNvPr id="4" name="投影片編號版面配置區 3">
            <a:extLst>
              <a:ext uri="{FF2B5EF4-FFF2-40B4-BE49-F238E27FC236}">
                <a16:creationId xmlns:a16="http://schemas.microsoft.com/office/drawing/2014/main" id="{57DCB3A5-A174-4012-B938-C6B8E9E365AC}"/>
              </a:ext>
            </a:extLst>
          </p:cNvPr>
          <p:cNvSpPr>
            <a:spLocks noGrp="1"/>
          </p:cNvSpPr>
          <p:nvPr>
            <p:ph type="sldNum" sz="quarter" idx="12"/>
          </p:nvPr>
        </p:nvSpPr>
        <p:spPr/>
        <p:txBody>
          <a:bodyPr/>
          <a:lstStyle/>
          <a:p>
            <a:fld id="{EAF75A3B-E86B-4450-BBC5-4CA25C6C6436}" type="slidenum">
              <a:rPr lang="zh-TW" altLang="en-US" smtClean="0"/>
              <a:pPr/>
              <a:t>27</a:t>
            </a:fld>
            <a:endParaRPr lang="zh-TW" altLang="en-US" dirty="0"/>
          </a:p>
        </p:txBody>
      </p:sp>
      <p:pic>
        <p:nvPicPr>
          <p:cNvPr id="11" name="圖片 10">
            <a:extLst>
              <a:ext uri="{FF2B5EF4-FFF2-40B4-BE49-F238E27FC236}">
                <a16:creationId xmlns:a16="http://schemas.microsoft.com/office/drawing/2014/main" id="{9B340A72-ECF9-4358-9578-50D0BA8C3C42}"/>
              </a:ext>
            </a:extLst>
          </p:cNvPr>
          <p:cNvPicPr>
            <a:picLocks noChangeAspect="1"/>
          </p:cNvPicPr>
          <p:nvPr/>
        </p:nvPicPr>
        <p:blipFill>
          <a:blip r:embed="rId3"/>
          <a:stretch>
            <a:fillRect/>
          </a:stretch>
        </p:blipFill>
        <p:spPr>
          <a:xfrm>
            <a:off x="5190454" y="1655318"/>
            <a:ext cx="5482387" cy="4803820"/>
          </a:xfrm>
          <a:prstGeom prst="rect">
            <a:avLst/>
          </a:prstGeom>
        </p:spPr>
      </p:pic>
    </p:spTree>
    <p:extLst>
      <p:ext uri="{BB962C8B-B14F-4D97-AF65-F5344CB8AC3E}">
        <p14:creationId xmlns:p14="http://schemas.microsoft.com/office/powerpoint/2010/main" val="78840301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DC4B00-EF28-4F19-8F9A-46D168423CBF}"/>
              </a:ext>
            </a:extLst>
          </p:cNvPr>
          <p:cNvSpPr>
            <a:spLocks noGrp="1"/>
          </p:cNvSpPr>
          <p:nvPr>
            <p:ph type="title"/>
          </p:nvPr>
        </p:nvSpPr>
        <p:spPr/>
        <p:txBody>
          <a:bodyPr/>
          <a:lstStyle/>
          <a:p>
            <a:r>
              <a:rPr lang="en-US" altLang="zh-TW" dirty="0" err="1"/>
              <a:t>Matplotlab</a:t>
            </a:r>
            <a:endParaRPr lang="zh-TW" altLang="en-US" dirty="0"/>
          </a:p>
        </p:txBody>
      </p:sp>
      <p:sp>
        <p:nvSpPr>
          <p:cNvPr id="3" name="內容版面配置區 2">
            <a:extLst>
              <a:ext uri="{FF2B5EF4-FFF2-40B4-BE49-F238E27FC236}">
                <a16:creationId xmlns:a16="http://schemas.microsoft.com/office/drawing/2014/main" id="{A3A33A32-A16D-459C-8C4B-DA9FD62BF9E7}"/>
              </a:ext>
            </a:extLst>
          </p:cNvPr>
          <p:cNvSpPr>
            <a:spLocks noGrp="1"/>
          </p:cNvSpPr>
          <p:nvPr>
            <p:ph idx="1"/>
          </p:nvPr>
        </p:nvSpPr>
        <p:spPr>
          <a:xfrm>
            <a:off x="845127" y="2004290"/>
            <a:ext cx="10515600" cy="4351337"/>
          </a:xfrm>
        </p:spPr>
        <p:txBody>
          <a:bodyPr/>
          <a:lstStyle/>
          <a:p>
            <a:r>
              <a:rPr lang="zh-TW" altLang="en-US" dirty="0"/>
              <a:t>視覺化工具</a:t>
            </a:r>
            <a:r>
              <a:rPr lang="en-US" altLang="zh-TW" dirty="0"/>
              <a:t>:</a:t>
            </a:r>
          </a:p>
          <a:p>
            <a:pPr lvl="1"/>
            <a:r>
              <a:rPr lang="en-US" altLang="zh-TW" dirty="0" err="1"/>
              <a:t>plt.plot</a:t>
            </a:r>
            <a:r>
              <a:rPr lang="en-US" altLang="zh-TW" dirty="0"/>
              <a:t>:</a:t>
            </a:r>
            <a:r>
              <a:rPr lang="zh-TW" altLang="en-US" dirty="0"/>
              <a:t>  點線圖</a:t>
            </a:r>
            <a:endParaRPr lang="en-US" altLang="zh-TW" dirty="0"/>
          </a:p>
          <a:p>
            <a:pPr lvl="1"/>
            <a:r>
              <a:rPr lang="en-US" altLang="zh-TW" dirty="0" err="1"/>
              <a:t>plt.hist</a:t>
            </a:r>
            <a:r>
              <a:rPr lang="en-US" altLang="zh-TW" dirty="0"/>
              <a:t>: </a:t>
            </a:r>
            <a:r>
              <a:rPr lang="zh-TW" altLang="en-US" dirty="0"/>
              <a:t> 柱狀圖</a:t>
            </a:r>
            <a:endParaRPr lang="en-US" altLang="zh-TW" dirty="0"/>
          </a:p>
          <a:p>
            <a:pPr lvl="1"/>
            <a:r>
              <a:rPr lang="en-US" altLang="zh-TW" dirty="0" err="1"/>
              <a:t>plt.pie</a:t>
            </a:r>
            <a:r>
              <a:rPr lang="en-US" altLang="zh-TW" dirty="0"/>
              <a:t>:</a:t>
            </a:r>
            <a:r>
              <a:rPr lang="zh-TW" altLang="en-US" dirty="0"/>
              <a:t>  </a:t>
            </a:r>
            <a:r>
              <a:rPr lang="en-US" altLang="zh-TW" dirty="0"/>
              <a:t> </a:t>
            </a:r>
            <a:r>
              <a:rPr lang="zh-TW" altLang="en-US" dirty="0"/>
              <a:t>圓餅圖</a:t>
            </a:r>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B9917E78-FD2C-4C4B-BF0C-D274219BFA87}"/>
              </a:ext>
            </a:extLst>
          </p:cNvPr>
          <p:cNvSpPr>
            <a:spLocks noGrp="1"/>
          </p:cNvSpPr>
          <p:nvPr>
            <p:ph type="sldNum" sz="quarter" idx="12"/>
          </p:nvPr>
        </p:nvSpPr>
        <p:spPr/>
        <p:txBody>
          <a:bodyPr/>
          <a:lstStyle/>
          <a:p>
            <a:fld id="{EAF75A3B-E86B-4450-BBC5-4CA25C6C6436}" type="slidenum">
              <a:rPr lang="zh-TW" altLang="en-US" smtClean="0"/>
              <a:pPr/>
              <a:t>28</a:t>
            </a:fld>
            <a:endParaRPr lang="zh-TW" altLang="en-US" dirty="0"/>
          </a:p>
        </p:txBody>
      </p:sp>
      <p:pic>
        <p:nvPicPr>
          <p:cNvPr id="11" name="圖片 10">
            <a:extLst>
              <a:ext uri="{FF2B5EF4-FFF2-40B4-BE49-F238E27FC236}">
                <a16:creationId xmlns:a16="http://schemas.microsoft.com/office/drawing/2014/main" id="{E32C6832-E8BC-4686-948D-0E1EDBFF055F}"/>
              </a:ext>
            </a:extLst>
          </p:cNvPr>
          <p:cNvPicPr>
            <a:picLocks noChangeAspect="1"/>
          </p:cNvPicPr>
          <p:nvPr/>
        </p:nvPicPr>
        <p:blipFill>
          <a:blip r:embed="rId3"/>
          <a:stretch>
            <a:fillRect/>
          </a:stretch>
        </p:blipFill>
        <p:spPr>
          <a:xfrm>
            <a:off x="5387669" y="587424"/>
            <a:ext cx="5271393" cy="6099595"/>
          </a:xfrm>
          <a:prstGeom prst="rect">
            <a:avLst/>
          </a:prstGeom>
        </p:spPr>
      </p:pic>
    </p:spTree>
    <p:extLst>
      <p:ext uri="{BB962C8B-B14F-4D97-AF65-F5344CB8AC3E}">
        <p14:creationId xmlns:p14="http://schemas.microsoft.com/office/powerpoint/2010/main" val="244106604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圖片 25">
            <a:extLst>
              <a:ext uri="{FF2B5EF4-FFF2-40B4-BE49-F238E27FC236}">
                <a16:creationId xmlns:a16="http://schemas.microsoft.com/office/drawing/2014/main" id="{A08289CB-3225-4391-AFA0-079C0940C712}"/>
              </a:ext>
            </a:extLst>
          </p:cNvPr>
          <p:cNvPicPr>
            <a:picLocks noChangeAspect="1"/>
          </p:cNvPicPr>
          <p:nvPr/>
        </p:nvPicPr>
        <p:blipFill>
          <a:blip r:embed="rId3"/>
          <a:stretch>
            <a:fillRect/>
          </a:stretch>
        </p:blipFill>
        <p:spPr>
          <a:xfrm>
            <a:off x="5900440" y="5394223"/>
            <a:ext cx="1353087" cy="961404"/>
          </a:xfrm>
          <a:prstGeom prst="rect">
            <a:avLst/>
          </a:prstGeom>
        </p:spPr>
      </p:pic>
      <p:sp>
        <p:nvSpPr>
          <p:cNvPr id="19" name="箭號: 向下 18">
            <a:extLst>
              <a:ext uri="{FF2B5EF4-FFF2-40B4-BE49-F238E27FC236}">
                <a16:creationId xmlns:a16="http://schemas.microsoft.com/office/drawing/2014/main" id="{431592EB-EA32-4A3F-9B64-D4551CB10216}"/>
              </a:ext>
            </a:extLst>
          </p:cNvPr>
          <p:cNvSpPr/>
          <p:nvPr/>
        </p:nvSpPr>
        <p:spPr>
          <a:xfrm>
            <a:off x="7968348" y="1125382"/>
            <a:ext cx="228326" cy="458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AC3CC115-7574-4C53-B900-10EA13B1A91B}"/>
              </a:ext>
            </a:extLst>
          </p:cNvPr>
          <p:cNvSpPr>
            <a:spLocks noGrp="1"/>
          </p:cNvSpPr>
          <p:nvPr>
            <p:ph type="title"/>
          </p:nvPr>
        </p:nvSpPr>
        <p:spPr>
          <a:xfrm>
            <a:off x="845127" y="587424"/>
            <a:ext cx="10515600" cy="1325562"/>
          </a:xfrm>
        </p:spPr>
        <p:txBody>
          <a:bodyPr/>
          <a:lstStyle/>
          <a:p>
            <a:r>
              <a:rPr lang="en-US" altLang="zh-TW" dirty="0"/>
              <a:t>Pandas</a:t>
            </a:r>
            <a:endParaRPr lang="zh-TW" altLang="en-US" dirty="0"/>
          </a:p>
        </p:txBody>
      </p:sp>
      <p:sp>
        <p:nvSpPr>
          <p:cNvPr id="3" name="內容版面配置區 2">
            <a:extLst>
              <a:ext uri="{FF2B5EF4-FFF2-40B4-BE49-F238E27FC236}">
                <a16:creationId xmlns:a16="http://schemas.microsoft.com/office/drawing/2014/main" id="{0BB598AC-EB7E-47FE-996D-800D0B0D9B20}"/>
              </a:ext>
            </a:extLst>
          </p:cNvPr>
          <p:cNvSpPr>
            <a:spLocks noGrp="1"/>
          </p:cNvSpPr>
          <p:nvPr>
            <p:ph idx="1"/>
          </p:nvPr>
        </p:nvSpPr>
        <p:spPr>
          <a:xfrm>
            <a:off x="845127" y="2004290"/>
            <a:ext cx="10515600" cy="4351337"/>
          </a:xfrm>
        </p:spPr>
        <p:txBody>
          <a:bodyPr/>
          <a:lstStyle/>
          <a:p>
            <a:r>
              <a:rPr lang="zh-TW" altLang="en-US" dirty="0"/>
              <a:t>用來處理資料</a:t>
            </a:r>
            <a:r>
              <a:rPr lang="en-US" altLang="zh-TW" dirty="0"/>
              <a:t>:</a:t>
            </a:r>
          </a:p>
          <a:p>
            <a:pPr lvl="1"/>
            <a:r>
              <a:rPr lang="zh-TW" altLang="en-US" dirty="0"/>
              <a:t>資料讀取</a:t>
            </a:r>
            <a:endParaRPr lang="en-US" altLang="zh-TW" dirty="0"/>
          </a:p>
          <a:p>
            <a:pPr lvl="1"/>
            <a:r>
              <a:rPr lang="zh-TW" altLang="en-US" dirty="0"/>
              <a:t>資料處理</a:t>
            </a:r>
            <a:endParaRPr lang="en-US" altLang="zh-TW" dirty="0"/>
          </a:p>
          <a:p>
            <a:pPr lvl="1"/>
            <a:r>
              <a:rPr lang="zh-TW" altLang="en-US" dirty="0"/>
              <a:t>視覺化</a:t>
            </a:r>
            <a:endParaRPr lang="en-US" altLang="zh-TW" dirty="0"/>
          </a:p>
          <a:p>
            <a:r>
              <a:rPr lang="zh-TW" altLang="en-US" dirty="0"/>
              <a:t>資料型態</a:t>
            </a:r>
            <a:r>
              <a:rPr lang="en-US" altLang="zh-TW" dirty="0"/>
              <a:t>:</a:t>
            </a:r>
            <a:r>
              <a:rPr lang="zh-TW" altLang="en-US" dirty="0"/>
              <a:t> </a:t>
            </a:r>
            <a:r>
              <a:rPr lang="en-US" altLang="zh-TW" sz="2400" b="0" dirty="0" err="1"/>
              <a:t>DataFrame</a:t>
            </a:r>
            <a:endParaRPr lang="en-US" altLang="zh-TW" sz="2400" b="0" dirty="0"/>
          </a:p>
        </p:txBody>
      </p:sp>
      <p:sp>
        <p:nvSpPr>
          <p:cNvPr id="4" name="投影片編號版面配置區 3">
            <a:extLst>
              <a:ext uri="{FF2B5EF4-FFF2-40B4-BE49-F238E27FC236}">
                <a16:creationId xmlns:a16="http://schemas.microsoft.com/office/drawing/2014/main" id="{ECEAD6D1-7779-4270-9EA9-0AAE9305FABC}"/>
              </a:ext>
            </a:extLst>
          </p:cNvPr>
          <p:cNvSpPr>
            <a:spLocks noGrp="1"/>
          </p:cNvSpPr>
          <p:nvPr>
            <p:ph type="sldNum" sz="quarter" idx="12"/>
          </p:nvPr>
        </p:nvSpPr>
        <p:spPr/>
        <p:txBody>
          <a:bodyPr/>
          <a:lstStyle/>
          <a:p>
            <a:fld id="{EAF75A3B-E86B-4450-BBC5-4CA25C6C6436}" type="slidenum">
              <a:rPr lang="zh-TW" altLang="en-US" smtClean="0"/>
              <a:pPr/>
              <a:t>29</a:t>
            </a:fld>
            <a:endParaRPr lang="zh-TW" altLang="en-US" dirty="0"/>
          </a:p>
        </p:txBody>
      </p:sp>
      <p:pic>
        <p:nvPicPr>
          <p:cNvPr id="5" name="圖片 4">
            <a:extLst>
              <a:ext uri="{FF2B5EF4-FFF2-40B4-BE49-F238E27FC236}">
                <a16:creationId xmlns:a16="http://schemas.microsoft.com/office/drawing/2014/main" id="{9B6E300A-3B43-4C03-99B0-00FA3FD9879C}"/>
              </a:ext>
            </a:extLst>
          </p:cNvPr>
          <p:cNvPicPr>
            <a:picLocks noChangeAspect="1"/>
          </p:cNvPicPr>
          <p:nvPr/>
        </p:nvPicPr>
        <p:blipFill>
          <a:blip r:embed="rId4"/>
          <a:stretch>
            <a:fillRect/>
          </a:stretch>
        </p:blipFill>
        <p:spPr>
          <a:xfrm>
            <a:off x="7388802" y="154681"/>
            <a:ext cx="3619958" cy="568321"/>
          </a:xfrm>
          <a:prstGeom prst="rect">
            <a:avLst/>
          </a:prstGeom>
        </p:spPr>
      </p:pic>
      <p:pic>
        <p:nvPicPr>
          <p:cNvPr id="7" name="圖片 6">
            <a:extLst>
              <a:ext uri="{FF2B5EF4-FFF2-40B4-BE49-F238E27FC236}">
                <a16:creationId xmlns:a16="http://schemas.microsoft.com/office/drawing/2014/main" id="{ED8358F8-81A5-4EE4-971C-40EE76E76C61}"/>
              </a:ext>
            </a:extLst>
          </p:cNvPr>
          <p:cNvPicPr>
            <a:picLocks noChangeAspect="1"/>
          </p:cNvPicPr>
          <p:nvPr/>
        </p:nvPicPr>
        <p:blipFill>
          <a:blip r:embed="rId5"/>
          <a:stretch>
            <a:fillRect/>
          </a:stretch>
        </p:blipFill>
        <p:spPr>
          <a:xfrm>
            <a:off x="8609290" y="1193267"/>
            <a:ext cx="2221799" cy="361377"/>
          </a:xfrm>
          <a:prstGeom prst="rect">
            <a:avLst/>
          </a:prstGeom>
        </p:spPr>
      </p:pic>
      <p:pic>
        <p:nvPicPr>
          <p:cNvPr id="8" name="圖片 7">
            <a:extLst>
              <a:ext uri="{FF2B5EF4-FFF2-40B4-BE49-F238E27FC236}">
                <a16:creationId xmlns:a16="http://schemas.microsoft.com/office/drawing/2014/main" id="{FB8CE43B-68E4-4F64-991B-7EB59B0BC02A}"/>
              </a:ext>
            </a:extLst>
          </p:cNvPr>
          <p:cNvPicPr>
            <a:picLocks noChangeAspect="1"/>
          </p:cNvPicPr>
          <p:nvPr/>
        </p:nvPicPr>
        <p:blipFill>
          <a:blip r:embed="rId6"/>
          <a:stretch>
            <a:fillRect/>
          </a:stretch>
        </p:blipFill>
        <p:spPr>
          <a:xfrm>
            <a:off x="7602825" y="1598520"/>
            <a:ext cx="979066" cy="1357342"/>
          </a:xfrm>
          <a:prstGeom prst="rect">
            <a:avLst/>
          </a:prstGeom>
          <a:ln>
            <a:solidFill>
              <a:schemeClr val="tx2">
                <a:lumMod val="75000"/>
              </a:schemeClr>
            </a:solidFill>
          </a:ln>
        </p:spPr>
      </p:pic>
      <p:sp>
        <p:nvSpPr>
          <p:cNvPr id="9" name="箭號: 向下 8">
            <a:extLst>
              <a:ext uri="{FF2B5EF4-FFF2-40B4-BE49-F238E27FC236}">
                <a16:creationId xmlns:a16="http://schemas.microsoft.com/office/drawing/2014/main" id="{3DD4699A-BB04-4624-86E4-287FBB23C977}"/>
              </a:ext>
            </a:extLst>
          </p:cNvPr>
          <p:cNvSpPr/>
          <p:nvPr/>
        </p:nvSpPr>
        <p:spPr>
          <a:xfrm>
            <a:off x="7978195" y="2960600"/>
            <a:ext cx="228326" cy="458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a:extLst>
              <a:ext uri="{FF2B5EF4-FFF2-40B4-BE49-F238E27FC236}">
                <a16:creationId xmlns:a16="http://schemas.microsoft.com/office/drawing/2014/main" id="{016DA699-FB08-494D-AE0A-579DD78F28C2}"/>
              </a:ext>
            </a:extLst>
          </p:cNvPr>
          <p:cNvPicPr>
            <a:picLocks noChangeAspect="1"/>
          </p:cNvPicPr>
          <p:nvPr/>
        </p:nvPicPr>
        <p:blipFill>
          <a:blip r:embed="rId7"/>
          <a:stretch>
            <a:fillRect/>
          </a:stretch>
        </p:blipFill>
        <p:spPr>
          <a:xfrm>
            <a:off x="8609289" y="2976410"/>
            <a:ext cx="2221799" cy="305996"/>
          </a:xfrm>
          <a:prstGeom prst="rect">
            <a:avLst/>
          </a:prstGeom>
        </p:spPr>
      </p:pic>
      <p:pic>
        <p:nvPicPr>
          <p:cNvPr id="11" name="圖片 10">
            <a:extLst>
              <a:ext uri="{FF2B5EF4-FFF2-40B4-BE49-F238E27FC236}">
                <a16:creationId xmlns:a16="http://schemas.microsoft.com/office/drawing/2014/main" id="{60A8ED26-4EFA-4834-BE73-A915C8E0A17F}"/>
              </a:ext>
            </a:extLst>
          </p:cNvPr>
          <p:cNvPicPr>
            <a:picLocks noChangeAspect="1"/>
          </p:cNvPicPr>
          <p:nvPr/>
        </p:nvPicPr>
        <p:blipFill>
          <a:blip r:embed="rId8"/>
          <a:stretch>
            <a:fillRect/>
          </a:stretch>
        </p:blipFill>
        <p:spPr>
          <a:xfrm>
            <a:off x="7714987" y="3433738"/>
            <a:ext cx="754894" cy="1363316"/>
          </a:xfrm>
          <a:prstGeom prst="rect">
            <a:avLst/>
          </a:prstGeom>
          <a:ln>
            <a:solidFill>
              <a:schemeClr val="tx2">
                <a:lumMod val="75000"/>
              </a:schemeClr>
            </a:solidFill>
          </a:ln>
        </p:spPr>
      </p:pic>
      <p:pic>
        <p:nvPicPr>
          <p:cNvPr id="13" name="圖片 12">
            <a:extLst>
              <a:ext uri="{FF2B5EF4-FFF2-40B4-BE49-F238E27FC236}">
                <a16:creationId xmlns:a16="http://schemas.microsoft.com/office/drawing/2014/main" id="{870BE95D-86D2-42AF-86BF-77D2D965E132}"/>
              </a:ext>
            </a:extLst>
          </p:cNvPr>
          <p:cNvPicPr>
            <a:picLocks noChangeAspect="1"/>
          </p:cNvPicPr>
          <p:nvPr/>
        </p:nvPicPr>
        <p:blipFill>
          <a:blip r:embed="rId9"/>
          <a:stretch>
            <a:fillRect/>
          </a:stretch>
        </p:blipFill>
        <p:spPr>
          <a:xfrm>
            <a:off x="7727787" y="720706"/>
            <a:ext cx="710621" cy="397466"/>
          </a:xfrm>
          <a:prstGeom prst="rect">
            <a:avLst/>
          </a:prstGeom>
          <a:ln>
            <a:solidFill>
              <a:schemeClr val="tx2">
                <a:lumMod val="75000"/>
              </a:schemeClr>
            </a:solidFill>
          </a:ln>
        </p:spPr>
      </p:pic>
      <p:pic>
        <p:nvPicPr>
          <p:cNvPr id="16" name="圖片 15">
            <a:extLst>
              <a:ext uri="{FF2B5EF4-FFF2-40B4-BE49-F238E27FC236}">
                <a16:creationId xmlns:a16="http://schemas.microsoft.com/office/drawing/2014/main" id="{5A9CE488-B1D0-4867-9A64-4D10E1FB81D5}"/>
              </a:ext>
            </a:extLst>
          </p:cNvPr>
          <p:cNvPicPr>
            <a:picLocks noChangeAspect="1"/>
          </p:cNvPicPr>
          <p:nvPr/>
        </p:nvPicPr>
        <p:blipFill>
          <a:blip r:embed="rId10"/>
          <a:stretch>
            <a:fillRect/>
          </a:stretch>
        </p:blipFill>
        <p:spPr>
          <a:xfrm>
            <a:off x="8590876" y="4847854"/>
            <a:ext cx="2677583" cy="365125"/>
          </a:xfrm>
          <a:prstGeom prst="rect">
            <a:avLst/>
          </a:prstGeom>
        </p:spPr>
      </p:pic>
      <p:sp>
        <p:nvSpPr>
          <p:cNvPr id="17" name="箭號: 向下 16">
            <a:extLst>
              <a:ext uri="{FF2B5EF4-FFF2-40B4-BE49-F238E27FC236}">
                <a16:creationId xmlns:a16="http://schemas.microsoft.com/office/drawing/2014/main" id="{F79ADF59-4DC5-4500-B032-152166983BD9}"/>
              </a:ext>
            </a:extLst>
          </p:cNvPr>
          <p:cNvSpPr/>
          <p:nvPr/>
        </p:nvSpPr>
        <p:spPr>
          <a:xfrm>
            <a:off x="7978195" y="4801354"/>
            <a:ext cx="228326" cy="458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8" name="圖片 17">
            <a:extLst>
              <a:ext uri="{FF2B5EF4-FFF2-40B4-BE49-F238E27FC236}">
                <a16:creationId xmlns:a16="http://schemas.microsoft.com/office/drawing/2014/main" id="{E797B28E-28B9-4352-B32B-697C8243C548}"/>
              </a:ext>
            </a:extLst>
          </p:cNvPr>
          <p:cNvPicPr>
            <a:picLocks noChangeAspect="1"/>
          </p:cNvPicPr>
          <p:nvPr/>
        </p:nvPicPr>
        <p:blipFill>
          <a:blip r:embed="rId11"/>
          <a:stretch>
            <a:fillRect/>
          </a:stretch>
        </p:blipFill>
        <p:spPr>
          <a:xfrm>
            <a:off x="7611024" y="5280028"/>
            <a:ext cx="942975" cy="1152525"/>
          </a:xfrm>
          <a:prstGeom prst="rect">
            <a:avLst/>
          </a:prstGeom>
          <a:ln>
            <a:solidFill>
              <a:schemeClr val="tx2">
                <a:lumMod val="75000"/>
              </a:schemeClr>
            </a:solidFill>
          </a:ln>
        </p:spPr>
      </p:pic>
      <p:sp>
        <p:nvSpPr>
          <p:cNvPr id="20" name="矩形 19">
            <a:extLst>
              <a:ext uri="{FF2B5EF4-FFF2-40B4-BE49-F238E27FC236}">
                <a16:creationId xmlns:a16="http://schemas.microsoft.com/office/drawing/2014/main" id="{CC56A5C2-3856-4104-B36F-A934DAF97067}"/>
              </a:ext>
            </a:extLst>
          </p:cNvPr>
          <p:cNvSpPr/>
          <p:nvPr/>
        </p:nvSpPr>
        <p:spPr>
          <a:xfrm>
            <a:off x="8249117" y="5856290"/>
            <a:ext cx="302778" cy="2377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a:extLst>
              <a:ext uri="{FF2B5EF4-FFF2-40B4-BE49-F238E27FC236}">
                <a16:creationId xmlns:a16="http://schemas.microsoft.com/office/drawing/2014/main" id="{21B90AD8-B6C7-419D-AC9E-D4CA2761944D}"/>
              </a:ext>
            </a:extLst>
          </p:cNvPr>
          <p:cNvSpPr/>
          <p:nvPr/>
        </p:nvSpPr>
        <p:spPr>
          <a:xfrm>
            <a:off x="8054939" y="5852983"/>
            <a:ext cx="507260" cy="5795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8" name="圖片 27">
            <a:extLst>
              <a:ext uri="{FF2B5EF4-FFF2-40B4-BE49-F238E27FC236}">
                <a16:creationId xmlns:a16="http://schemas.microsoft.com/office/drawing/2014/main" id="{684E8DF7-0EAE-4B2F-8DDD-B84A3F24B292}"/>
              </a:ext>
            </a:extLst>
          </p:cNvPr>
          <p:cNvPicPr>
            <a:picLocks noChangeAspect="1"/>
          </p:cNvPicPr>
          <p:nvPr/>
        </p:nvPicPr>
        <p:blipFill>
          <a:blip r:embed="rId12"/>
          <a:stretch>
            <a:fillRect/>
          </a:stretch>
        </p:blipFill>
        <p:spPr>
          <a:xfrm>
            <a:off x="2712378" y="4500430"/>
            <a:ext cx="4739249" cy="2084338"/>
          </a:xfrm>
          <a:prstGeom prst="rect">
            <a:avLst/>
          </a:prstGeom>
        </p:spPr>
      </p:pic>
      <p:pic>
        <p:nvPicPr>
          <p:cNvPr id="6" name="圖片 5">
            <a:extLst>
              <a:ext uri="{FF2B5EF4-FFF2-40B4-BE49-F238E27FC236}">
                <a16:creationId xmlns:a16="http://schemas.microsoft.com/office/drawing/2014/main" id="{D40FC93B-792C-4E32-9EB0-223801E5598B}"/>
              </a:ext>
            </a:extLst>
          </p:cNvPr>
          <p:cNvPicPr>
            <a:picLocks noChangeAspect="1"/>
          </p:cNvPicPr>
          <p:nvPr/>
        </p:nvPicPr>
        <p:blipFill>
          <a:blip r:embed="rId13"/>
          <a:stretch>
            <a:fillRect/>
          </a:stretch>
        </p:blipFill>
        <p:spPr>
          <a:xfrm>
            <a:off x="3112455" y="3916684"/>
            <a:ext cx="4110109" cy="326391"/>
          </a:xfrm>
          <a:prstGeom prst="rect">
            <a:avLst/>
          </a:prstGeom>
        </p:spPr>
      </p:pic>
      <p:sp>
        <p:nvSpPr>
          <p:cNvPr id="21" name="箭號: 向下 20">
            <a:extLst>
              <a:ext uri="{FF2B5EF4-FFF2-40B4-BE49-F238E27FC236}">
                <a16:creationId xmlns:a16="http://schemas.microsoft.com/office/drawing/2014/main" id="{761212E8-6E64-42EF-8FCF-86ECE312D680}"/>
              </a:ext>
            </a:extLst>
          </p:cNvPr>
          <p:cNvSpPr/>
          <p:nvPr/>
        </p:nvSpPr>
        <p:spPr>
          <a:xfrm rot="16200000">
            <a:off x="7337464" y="3850818"/>
            <a:ext cx="228326" cy="458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5780440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7"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0793A7-DD6C-4C7B-A0BD-801C8731F1E9}"/>
              </a:ext>
            </a:extLst>
          </p:cNvPr>
          <p:cNvSpPr>
            <a:spLocks noGrp="1"/>
          </p:cNvSpPr>
          <p:nvPr>
            <p:ph type="ctrTitle"/>
          </p:nvPr>
        </p:nvSpPr>
        <p:spPr/>
        <p:txBody>
          <a:bodyPr/>
          <a:lstStyle/>
          <a:p>
            <a:r>
              <a:rPr lang="zh-TW" altLang="en-US" dirty="0"/>
              <a:t>安裝與環境設定</a:t>
            </a:r>
          </a:p>
        </p:txBody>
      </p:sp>
      <p:sp>
        <p:nvSpPr>
          <p:cNvPr id="3" name="副標題 2">
            <a:extLst>
              <a:ext uri="{FF2B5EF4-FFF2-40B4-BE49-F238E27FC236}">
                <a16:creationId xmlns:a16="http://schemas.microsoft.com/office/drawing/2014/main" id="{7176216F-FB9A-4D50-AF42-F40655B0A116}"/>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49394472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0793A7-DD6C-4C7B-A0BD-801C8731F1E9}"/>
              </a:ext>
            </a:extLst>
          </p:cNvPr>
          <p:cNvSpPr>
            <a:spLocks noGrp="1"/>
          </p:cNvSpPr>
          <p:nvPr>
            <p:ph type="ctrTitle"/>
          </p:nvPr>
        </p:nvSpPr>
        <p:spPr/>
        <p:txBody>
          <a:bodyPr/>
          <a:lstStyle/>
          <a:p>
            <a:r>
              <a:rPr lang="zh-TW" altLang="en-US" dirty="0"/>
              <a:t>作業範例程式</a:t>
            </a:r>
          </a:p>
        </p:txBody>
      </p:sp>
      <p:sp>
        <p:nvSpPr>
          <p:cNvPr id="3" name="副標題 2">
            <a:extLst>
              <a:ext uri="{FF2B5EF4-FFF2-40B4-BE49-F238E27FC236}">
                <a16:creationId xmlns:a16="http://schemas.microsoft.com/office/drawing/2014/main" id="{7176216F-FB9A-4D50-AF42-F40655B0A116}"/>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58550741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目標</a:t>
            </a:r>
          </a:p>
        </p:txBody>
      </p:sp>
      <p:sp>
        <p:nvSpPr>
          <p:cNvPr id="3" name="內容版面配置區 2"/>
          <p:cNvSpPr>
            <a:spLocks noGrp="1"/>
          </p:cNvSpPr>
          <p:nvPr>
            <p:ph idx="1"/>
          </p:nvPr>
        </p:nvSpPr>
        <p:spPr/>
        <p:txBody>
          <a:bodyPr/>
          <a:lstStyle/>
          <a:p>
            <a:pPr algn="just"/>
            <a:r>
              <a:rPr lang="en-US" altLang="zh-TW" dirty="0"/>
              <a:t>Use line equation y=</a:t>
            </a:r>
            <a:r>
              <a:rPr lang="en-US" altLang="zh-TW" dirty="0" err="1"/>
              <a:t>mx+b</a:t>
            </a:r>
            <a:r>
              <a:rPr lang="en-US" altLang="zh-TW" dirty="0"/>
              <a:t> with particular parameters m and b to generate 30 2D data samples. 15 samples are in the right of the line are marked as positive samples and the others are in the left as negative samples. No samples on the line.</a:t>
            </a:r>
            <a:endParaRPr lang="zh-TW" altLang="en-US" dirty="0"/>
          </a:p>
        </p:txBody>
      </p:sp>
      <p:sp>
        <p:nvSpPr>
          <p:cNvPr id="4" name="投影片編號版面配置區 3"/>
          <p:cNvSpPr>
            <a:spLocks noGrp="1"/>
          </p:cNvSpPr>
          <p:nvPr>
            <p:ph type="sldNum" sz="quarter" idx="12"/>
          </p:nvPr>
        </p:nvSpPr>
        <p:spPr/>
        <p:txBody>
          <a:bodyPr/>
          <a:lstStyle/>
          <a:p>
            <a:fld id="{EAF75A3B-E86B-4450-BBC5-4CA25C6C6436}" type="slidenum">
              <a:rPr lang="zh-TW" altLang="en-US" smtClean="0"/>
              <a:pPr/>
              <a:t>31</a:t>
            </a:fld>
            <a:endParaRPr lang="zh-TW" altLang="en-US" dirty="0"/>
          </a:p>
        </p:txBody>
      </p:sp>
      <p:pic>
        <p:nvPicPr>
          <p:cNvPr id="5" name="圖片 4">
            <a:extLst>
              <a:ext uri="{FF2B5EF4-FFF2-40B4-BE49-F238E27FC236}">
                <a16:creationId xmlns:a16="http://schemas.microsoft.com/office/drawing/2014/main" id="{20817E7B-ED1F-499F-AA10-7FE2CE4875B7}"/>
              </a:ext>
            </a:extLst>
          </p:cNvPr>
          <p:cNvPicPr>
            <a:picLocks noChangeAspect="1"/>
          </p:cNvPicPr>
          <p:nvPr/>
        </p:nvPicPr>
        <p:blipFill>
          <a:blip r:embed="rId3"/>
          <a:stretch>
            <a:fillRect/>
          </a:stretch>
        </p:blipFill>
        <p:spPr>
          <a:xfrm>
            <a:off x="7437238" y="4676409"/>
            <a:ext cx="2922245" cy="1924726"/>
          </a:xfrm>
          <a:prstGeom prst="rect">
            <a:avLst/>
          </a:prstGeom>
        </p:spPr>
      </p:pic>
    </p:spTree>
    <p:extLst>
      <p:ext uri="{BB962C8B-B14F-4D97-AF65-F5344CB8AC3E}">
        <p14:creationId xmlns:p14="http://schemas.microsoft.com/office/powerpoint/2010/main" val="58932824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圖片 17">
            <a:extLst>
              <a:ext uri="{FF2B5EF4-FFF2-40B4-BE49-F238E27FC236}">
                <a16:creationId xmlns:a16="http://schemas.microsoft.com/office/drawing/2014/main" id="{FBB16068-A6DB-4754-80AD-C654BD125A37}"/>
              </a:ext>
            </a:extLst>
          </p:cNvPr>
          <p:cNvPicPr>
            <a:picLocks noChangeAspect="1"/>
          </p:cNvPicPr>
          <p:nvPr/>
        </p:nvPicPr>
        <p:blipFill>
          <a:blip r:embed="rId3"/>
          <a:stretch>
            <a:fillRect/>
          </a:stretch>
        </p:blipFill>
        <p:spPr>
          <a:xfrm>
            <a:off x="937791" y="1822482"/>
            <a:ext cx="6798771" cy="4271531"/>
          </a:xfrm>
          <a:prstGeom prst="rect">
            <a:avLst/>
          </a:prstGeom>
        </p:spPr>
      </p:pic>
      <p:sp>
        <p:nvSpPr>
          <p:cNvPr id="2" name="標題 1">
            <a:extLst>
              <a:ext uri="{FF2B5EF4-FFF2-40B4-BE49-F238E27FC236}">
                <a16:creationId xmlns:a16="http://schemas.microsoft.com/office/drawing/2014/main" id="{2BE0AF91-E65B-46AC-8A08-C626D6E74159}"/>
              </a:ext>
            </a:extLst>
          </p:cNvPr>
          <p:cNvSpPr>
            <a:spLocks noGrp="1"/>
          </p:cNvSpPr>
          <p:nvPr>
            <p:ph type="title"/>
          </p:nvPr>
        </p:nvSpPr>
        <p:spPr/>
        <p:txBody>
          <a:bodyPr/>
          <a:lstStyle/>
          <a:p>
            <a:r>
              <a:rPr lang="zh-TW" altLang="en-US" dirty="0"/>
              <a:t>生成隨機點</a:t>
            </a:r>
          </a:p>
        </p:txBody>
      </p:sp>
      <p:sp>
        <p:nvSpPr>
          <p:cNvPr id="4" name="投影片編號版面配置區 3">
            <a:extLst>
              <a:ext uri="{FF2B5EF4-FFF2-40B4-BE49-F238E27FC236}">
                <a16:creationId xmlns:a16="http://schemas.microsoft.com/office/drawing/2014/main" id="{315C1325-1C2C-4B07-A2E2-40CB3F52B96E}"/>
              </a:ext>
            </a:extLst>
          </p:cNvPr>
          <p:cNvSpPr>
            <a:spLocks noGrp="1"/>
          </p:cNvSpPr>
          <p:nvPr>
            <p:ph type="sldNum" sz="quarter" idx="12"/>
          </p:nvPr>
        </p:nvSpPr>
        <p:spPr/>
        <p:txBody>
          <a:bodyPr/>
          <a:lstStyle/>
          <a:p>
            <a:fld id="{EAF75A3B-E86B-4450-BBC5-4CA25C6C6436}" type="slidenum">
              <a:rPr lang="zh-TW" altLang="en-US" smtClean="0"/>
              <a:pPr/>
              <a:t>32</a:t>
            </a:fld>
            <a:endParaRPr lang="zh-TW" altLang="en-US" dirty="0"/>
          </a:p>
        </p:txBody>
      </p:sp>
      <p:sp>
        <p:nvSpPr>
          <p:cNvPr id="7" name="矩形 6">
            <a:extLst>
              <a:ext uri="{FF2B5EF4-FFF2-40B4-BE49-F238E27FC236}">
                <a16:creationId xmlns:a16="http://schemas.microsoft.com/office/drawing/2014/main" id="{5727F2DB-BDA5-4363-9FA1-445374C8398F}"/>
              </a:ext>
            </a:extLst>
          </p:cNvPr>
          <p:cNvSpPr/>
          <p:nvPr/>
        </p:nvSpPr>
        <p:spPr>
          <a:xfrm>
            <a:off x="1140435" y="2347398"/>
            <a:ext cx="6331507" cy="2054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908D3AA5-28B7-4C80-AC49-B928E46F315F}"/>
              </a:ext>
            </a:extLst>
          </p:cNvPr>
          <p:cNvSpPr txBox="1"/>
          <p:nvPr/>
        </p:nvSpPr>
        <p:spPr>
          <a:xfrm>
            <a:off x="7898654" y="2280862"/>
            <a:ext cx="4078841" cy="338554"/>
          </a:xfrm>
          <a:prstGeom prst="rect">
            <a:avLst/>
          </a:prstGeom>
          <a:noFill/>
        </p:spPr>
        <p:txBody>
          <a:bodyPr wrap="square" rtlCol="0">
            <a:spAutoFit/>
          </a:bodyPr>
          <a:lstStyle/>
          <a:p>
            <a:r>
              <a:rPr lang="zh-TW" altLang="en-US" sz="1600" dirty="0">
                <a:solidFill>
                  <a:srgbClr val="FF0000"/>
                </a:solidFill>
                <a:latin typeface="微軟正黑體" panose="020B0604030504040204" pitchFamily="34" charset="-120"/>
                <a:ea typeface="微軟正黑體" panose="020B0604030504040204" pitchFamily="34" charset="-120"/>
              </a:rPr>
              <a:t>使線的右邊為</a:t>
            </a:r>
            <a:r>
              <a:rPr lang="en-US" altLang="zh-TW" sz="1600" dirty="0">
                <a:solidFill>
                  <a:srgbClr val="FF0000"/>
                </a:solidFill>
                <a:latin typeface="微軟正黑體" panose="020B0604030504040204" pitchFamily="34" charset="-120"/>
                <a:ea typeface="微軟正黑體" panose="020B0604030504040204" pitchFamily="34" charset="-120"/>
              </a:rPr>
              <a:t>positive</a:t>
            </a:r>
            <a:r>
              <a:rPr lang="zh-TW" altLang="en-US" sz="1600" dirty="0">
                <a:solidFill>
                  <a:srgbClr val="FF0000"/>
                </a:solidFill>
                <a:latin typeface="微軟正黑體" panose="020B0604030504040204" pitchFamily="34" charset="-120"/>
                <a:ea typeface="微軟正黑體" panose="020B0604030504040204" pitchFamily="34" charset="-120"/>
              </a:rPr>
              <a:t>，左邊為</a:t>
            </a:r>
            <a:r>
              <a:rPr lang="en-US" altLang="zh-TW" sz="1600" dirty="0">
                <a:solidFill>
                  <a:srgbClr val="FF0000"/>
                </a:solidFill>
                <a:latin typeface="微軟正黑體" panose="020B0604030504040204" pitchFamily="34" charset="-120"/>
                <a:ea typeface="微軟正黑體" panose="020B0604030504040204" pitchFamily="34" charset="-120"/>
              </a:rPr>
              <a:t>negative</a:t>
            </a:r>
            <a:endParaRPr lang="zh-TW" altLang="en-US" sz="1600" dirty="0">
              <a:solidFill>
                <a:srgbClr val="FF0000"/>
              </a:solidFill>
              <a:latin typeface="微軟正黑體" panose="020B0604030504040204" pitchFamily="34" charset="-120"/>
              <a:ea typeface="微軟正黑體" panose="020B0604030504040204" pitchFamily="34" charset="-120"/>
            </a:endParaRPr>
          </a:p>
        </p:txBody>
      </p:sp>
      <p:sp>
        <p:nvSpPr>
          <p:cNvPr id="9" name="矩形 8">
            <a:extLst>
              <a:ext uri="{FF2B5EF4-FFF2-40B4-BE49-F238E27FC236}">
                <a16:creationId xmlns:a16="http://schemas.microsoft.com/office/drawing/2014/main" id="{46DBBD47-D46A-4E34-B322-B74875946211}"/>
              </a:ext>
            </a:extLst>
          </p:cNvPr>
          <p:cNvSpPr/>
          <p:nvPr/>
        </p:nvSpPr>
        <p:spPr>
          <a:xfrm>
            <a:off x="1140435" y="3537419"/>
            <a:ext cx="6331507" cy="5573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887D1845-3691-4AB2-93A5-2FAC7A9A5F8A}"/>
              </a:ext>
            </a:extLst>
          </p:cNvPr>
          <p:cNvSpPr txBox="1"/>
          <p:nvPr/>
        </p:nvSpPr>
        <p:spPr>
          <a:xfrm>
            <a:off x="7898654" y="3705843"/>
            <a:ext cx="4078841" cy="338554"/>
          </a:xfrm>
          <a:prstGeom prst="rect">
            <a:avLst/>
          </a:prstGeom>
          <a:noFill/>
        </p:spPr>
        <p:txBody>
          <a:bodyPr wrap="square" rtlCol="0">
            <a:spAutoFit/>
          </a:bodyPr>
          <a:lstStyle/>
          <a:p>
            <a:r>
              <a:rPr lang="en-US" altLang="zh-TW" sz="1600" dirty="0">
                <a:solidFill>
                  <a:srgbClr val="FF0000"/>
                </a:solidFill>
                <a:latin typeface="微軟正黑體" panose="020B0604030504040204" pitchFamily="34" charset="-120"/>
                <a:ea typeface="微軟正黑體" panose="020B0604030504040204" pitchFamily="34" charset="-120"/>
              </a:rPr>
              <a:t>state</a:t>
            </a:r>
            <a:r>
              <a:rPr lang="zh-TW" altLang="en-US" sz="1600" dirty="0">
                <a:solidFill>
                  <a:srgbClr val="FF0000"/>
                </a:solidFill>
                <a:latin typeface="微軟正黑體" panose="020B0604030504040204" pitchFamily="34" charset="-120"/>
                <a:ea typeface="微軟正黑體" panose="020B0604030504040204" pitchFamily="34" charset="-120"/>
              </a:rPr>
              <a:t>為</a:t>
            </a:r>
            <a:r>
              <a:rPr lang="en-US" altLang="zh-TW" sz="1600" dirty="0">
                <a:solidFill>
                  <a:srgbClr val="FF0000"/>
                </a:solidFill>
                <a:latin typeface="微軟正黑體" panose="020B0604030504040204" pitchFamily="34" charset="-120"/>
                <a:ea typeface="微軟正黑體" panose="020B0604030504040204" pitchFamily="34" charset="-120"/>
              </a:rPr>
              <a:t>pos</a:t>
            </a:r>
            <a:r>
              <a:rPr lang="zh-TW" altLang="en-US" sz="1600" dirty="0">
                <a:solidFill>
                  <a:srgbClr val="FF0000"/>
                </a:solidFill>
                <a:latin typeface="微軟正黑體" panose="020B0604030504040204" pitchFamily="34" charset="-120"/>
                <a:ea typeface="微軟正黑體" panose="020B0604030504040204" pitchFamily="34" charset="-120"/>
              </a:rPr>
              <a:t>或</a:t>
            </a:r>
            <a:r>
              <a:rPr lang="en-US" altLang="zh-TW" sz="1600" dirty="0">
                <a:solidFill>
                  <a:srgbClr val="FF0000"/>
                </a:solidFill>
                <a:latin typeface="微軟正黑體" panose="020B0604030504040204" pitchFamily="34" charset="-120"/>
                <a:ea typeface="微軟正黑體" panose="020B0604030504040204" pitchFamily="34" charset="-120"/>
              </a:rPr>
              <a:t>neg</a:t>
            </a:r>
            <a:r>
              <a:rPr lang="zh-TW" altLang="en-US" sz="1600" dirty="0">
                <a:solidFill>
                  <a:srgbClr val="FF0000"/>
                </a:solidFill>
                <a:latin typeface="微軟正黑體" panose="020B0604030504040204" pitchFamily="34" charset="-120"/>
                <a:ea typeface="微軟正黑體" panose="020B0604030504040204" pitchFamily="34" charset="-120"/>
              </a:rPr>
              <a:t>，</a:t>
            </a:r>
            <a:r>
              <a:rPr lang="en-US" altLang="zh-TW" sz="1600" dirty="0" err="1">
                <a:solidFill>
                  <a:srgbClr val="FF0000"/>
                </a:solidFill>
                <a:latin typeface="微軟正黑體" panose="020B0604030504040204" pitchFamily="34" charset="-120"/>
                <a:ea typeface="微軟正黑體" panose="020B0604030504040204" pitchFamily="34" charset="-120"/>
              </a:rPr>
              <a:t>n_points</a:t>
            </a:r>
            <a:r>
              <a:rPr lang="zh-TW" altLang="en-US" sz="1600" dirty="0">
                <a:solidFill>
                  <a:srgbClr val="FF0000"/>
                </a:solidFill>
                <a:latin typeface="微軟正黑體" panose="020B0604030504040204" pitchFamily="34" charset="-120"/>
                <a:ea typeface="微軟正黑體" panose="020B0604030504040204" pitchFamily="34" charset="-120"/>
              </a:rPr>
              <a:t>為對應的數量</a:t>
            </a:r>
          </a:p>
        </p:txBody>
      </p:sp>
      <p:sp>
        <p:nvSpPr>
          <p:cNvPr id="11" name="矩形 10">
            <a:extLst>
              <a:ext uri="{FF2B5EF4-FFF2-40B4-BE49-F238E27FC236}">
                <a16:creationId xmlns:a16="http://schemas.microsoft.com/office/drawing/2014/main" id="{DD7E33EC-3CE4-4013-B00B-E1CB9C8FA928}"/>
              </a:ext>
            </a:extLst>
          </p:cNvPr>
          <p:cNvSpPr/>
          <p:nvPr/>
        </p:nvSpPr>
        <p:spPr>
          <a:xfrm>
            <a:off x="1140435" y="4367094"/>
            <a:ext cx="6331507" cy="9488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DED90A63-653F-4CF8-934C-CAE3A9CF5154}"/>
              </a:ext>
            </a:extLst>
          </p:cNvPr>
          <p:cNvSpPr txBox="1"/>
          <p:nvPr/>
        </p:nvSpPr>
        <p:spPr>
          <a:xfrm>
            <a:off x="7898655" y="4545837"/>
            <a:ext cx="4078841" cy="584775"/>
          </a:xfrm>
          <a:prstGeom prst="rect">
            <a:avLst/>
          </a:prstGeom>
          <a:noFill/>
        </p:spPr>
        <p:txBody>
          <a:bodyPr wrap="square" rtlCol="0">
            <a:spAutoFit/>
          </a:bodyPr>
          <a:lstStyle/>
          <a:p>
            <a:r>
              <a:rPr lang="zh-TW" altLang="en-US" sz="1600" dirty="0">
                <a:solidFill>
                  <a:srgbClr val="FF0000"/>
                </a:solidFill>
                <a:latin typeface="微軟正黑體" panose="020B0604030504040204" pitchFamily="34" charset="-120"/>
                <a:ea typeface="微軟正黑體" panose="020B0604030504040204" pitchFamily="34" charset="-120"/>
              </a:rPr>
              <a:t>代入亂數產生的</a:t>
            </a:r>
            <a:r>
              <a:rPr lang="en-US" altLang="zh-TW" sz="1600" dirty="0">
                <a:solidFill>
                  <a:srgbClr val="FF0000"/>
                </a:solidFill>
                <a:latin typeface="微軟正黑體" panose="020B0604030504040204" pitchFamily="34" charset="-120"/>
                <a:ea typeface="微軟正黑體" panose="020B0604030504040204" pitchFamily="34" charset="-120"/>
              </a:rPr>
              <a:t>x</a:t>
            </a:r>
            <a:r>
              <a:rPr lang="zh-TW" altLang="en-US" sz="1600" dirty="0">
                <a:solidFill>
                  <a:srgbClr val="FF0000"/>
                </a:solidFill>
                <a:latin typeface="微軟正黑體" panose="020B0604030504040204" pitchFamily="34" charset="-120"/>
                <a:ea typeface="微軟正黑體" panose="020B0604030504040204" pitchFamily="34" charset="-120"/>
              </a:rPr>
              <a:t>座標，得到其</a:t>
            </a:r>
            <a:r>
              <a:rPr lang="en-US" altLang="zh-TW" sz="1600" dirty="0">
                <a:solidFill>
                  <a:srgbClr val="FF0000"/>
                </a:solidFill>
                <a:latin typeface="微軟正黑體" panose="020B0604030504040204" pitchFamily="34" charset="-120"/>
                <a:ea typeface="微軟正黑體" panose="020B0604030504040204" pitchFamily="34" charset="-120"/>
              </a:rPr>
              <a:t>y</a:t>
            </a:r>
            <a:r>
              <a:rPr lang="zh-TW" altLang="en-US" sz="1600" dirty="0">
                <a:solidFill>
                  <a:srgbClr val="FF0000"/>
                </a:solidFill>
                <a:latin typeface="微軟正黑體" panose="020B0604030504040204" pitchFamily="34" charset="-120"/>
                <a:ea typeface="微軟正黑體" panose="020B0604030504040204" pitchFamily="34" charset="-120"/>
              </a:rPr>
              <a:t>座標，並記錄</a:t>
            </a:r>
            <a:r>
              <a:rPr lang="en-US" altLang="zh-TW" sz="1600" dirty="0">
                <a:solidFill>
                  <a:srgbClr val="FF0000"/>
                </a:solidFill>
                <a:latin typeface="微軟正黑體" panose="020B0604030504040204" pitchFamily="34" charset="-120"/>
                <a:ea typeface="微軟正黑體" panose="020B0604030504040204" pitchFamily="34" charset="-120"/>
              </a:rPr>
              <a:t>labels</a:t>
            </a:r>
            <a:endParaRPr lang="zh-TW" altLang="en-US" sz="1600" dirty="0">
              <a:solidFill>
                <a:srgbClr val="FF0000"/>
              </a:solidFill>
              <a:latin typeface="微軟正黑體" panose="020B0604030504040204" pitchFamily="34" charset="-120"/>
              <a:ea typeface="微軟正黑體" panose="020B0604030504040204" pitchFamily="34" charset="-120"/>
            </a:endParaRPr>
          </a:p>
        </p:txBody>
      </p:sp>
      <p:sp>
        <p:nvSpPr>
          <p:cNvPr id="21" name="文字方塊 20">
            <a:extLst>
              <a:ext uri="{FF2B5EF4-FFF2-40B4-BE49-F238E27FC236}">
                <a16:creationId xmlns:a16="http://schemas.microsoft.com/office/drawing/2014/main" id="{F65F156E-A219-43AE-920E-7242D6E03FB1}"/>
              </a:ext>
            </a:extLst>
          </p:cNvPr>
          <p:cNvSpPr txBox="1"/>
          <p:nvPr/>
        </p:nvSpPr>
        <p:spPr>
          <a:xfrm>
            <a:off x="8795650" y="250889"/>
            <a:ext cx="3244007" cy="1200329"/>
          </a:xfrm>
          <a:prstGeom prst="rect">
            <a:avLst/>
          </a:prstGeom>
          <a:noFill/>
          <a:ln>
            <a:solidFill>
              <a:schemeClr val="tx1"/>
            </a:solidFill>
          </a:ln>
        </p:spPr>
        <p:txBody>
          <a:bodyPr wrap="square" rtlCol="0">
            <a:spAutoFit/>
          </a:bodyPr>
          <a:lstStyle/>
          <a:p>
            <a:r>
              <a:rPr lang="en-US" altLang="zh-TW" dirty="0">
                <a:latin typeface="微軟正黑體" panose="020B0604030504040204" pitchFamily="34" charset="-120"/>
                <a:ea typeface="微軟正黑體" panose="020B0604030504040204" pitchFamily="34" charset="-120"/>
              </a:rPr>
              <a:t>m: 	</a:t>
            </a:r>
            <a:r>
              <a:rPr lang="zh-TW" altLang="en-US" dirty="0">
                <a:latin typeface="微軟正黑體" panose="020B0604030504040204" pitchFamily="34" charset="-120"/>
                <a:ea typeface="微軟正黑體" panose="020B0604030504040204" pitchFamily="34" charset="-120"/>
              </a:rPr>
              <a:t>方程式斜率</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b:	</a:t>
            </a:r>
            <a:r>
              <a:rPr lang="zh-TW" altLang="en-US" dirty="0">
                <a:latin typeface="微軟正黑體" panose="020B0604030504040204" pitchFamily="34" charset="-120"/>
                <a:ea typeface="微軟正黑體" panose="020B0604030504040204" pitchFamily="34" charset="-120"/>
              </a:rPr>
              <a:t>方程式常數</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num:</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生成的點數量</a:t>
            </a:r>
            <a:endParaRPr lang="en-US" altLang="zh-TW" dirty="0">
              <a:latin typeface="微軟正黑體" panose="020B0604030504040204" pitchFamily="34" charset="-120"/>
              <a:ea typeface="微軟正黑體" panose="020B0604030504040204" pitchFamily="34" charset="-120"/>
            </a:endParaRPr>
          </a:p>
          <a:p>
            <a:r>
              <a:rPr lang="en-US" altLang="zh-TW" dirty="0" err="1">
                <a:latin typeface="微軟正黑體" panose="020B0604030504040204" pitchFamily="34" charset="-120"/>
                <a:ea typeface="微軟正黑體" panose="020B0604030504040204" pitchFamily="34" charset="-120"/>
              </a:rPr>
              <a:t>rand_param</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隨機參數的範圍</a:t>
            </a:r>
          </a:p>
        </p:txBody>
      </p:sp>
    </p:spTree>
    <p:extLst>
      <p:ext uri="{BB962C8B-B14F-4D97-AF65-F5344CB8AC3E}">
        <p14:creationId xmlns:p14="http://schemas.microsoft.com/office/powerpoint/2010/main" val="130560733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p:bldP spid="8" grpId="1"/>
      <p:bldP spid="9" grpId="0" animBg="1"/>
      <p:bldP spid="9" grpId="1" animBg="1"/>
      <p:bldP spid="10" grpId="0"/>
      <p:bldP spid="10" grpId="1"/>
      <p:bldP spid="11" grpId="0" animBg="1"/>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256591E0-F55E-4415-AD27-8C49347741EE}"/>
              </a:ext>
            </a:extLst>
          </p:cNvPr>
          <p:cNvPicPr>
            <a:picLocks noChangeAspect="1"/>
          </p:cNvPicPr>
          <p:nvPr/>
        </p:nvPicPr>
        <p:blipFill>
          <a:blip r:embed="rId3"/>
          <a:stretch>
            <a:fillRect/>
          </a:stretch>
        </p:blipFill>
        <p:spPr>
          <a:xfrm>
            <a:off x="960784" y="2750563"/>
            <a:ext cx="6150953" cy="3473124"/>
          </a:xfrm>
          <a:prstGeom prst="rect">
            <a:avLst/>
          </a:prstGeom>
        </p:spPr>
      </p:pic>
      <p:sp>
        <p:nvSpPr>
          <p:cNvPr id="9" name="內容版面配置區 2">
            <a:extLst>
              <a:ext uri="{FF2B5EF4-FFF2-40B4-BE49-F238E27FC236}">
                <a16:creationId xmlns:a16="http://schemas.microsoft.com/office/drawing/2014/main" id="{834EE25E-E4C4-4C6B-ACA8-EE0B97B0A2F9}"/>
              </a:ext>
            </a:extLst>
          </p:cNvPr>
          <p:cNvSpPr>
            <a:spLocks noGrp="1"/>
          </p:cNvSpPr>
          <p:nvPr>
            <p:ph idx="1"/>
          </p:nvPr>
        </p:nvSpPr>
        <p:spPr>
          <a:xfrm>
            <a:off x="845127" y="2004290"/>
            <a:ext cx="10515600" cy="4351337"/>
          </a:xfrm>
        </p:spPr>
        <p:txBody>
          <a:bodyPr/>
          <a:lstStyle/>
          <a:p>
            <a:r>
              <a:rPr lang="zh-TW" altLang="en-US" dirty="0"/>
              <a:t>以 </a:t>
            </a:r>
            <a:r>
              <a:rPr lang="en-US" altLang="zh-TW" dirty="0"/>
              <a:t>30</a:t>
            </a:r>
            <a:r>
              <a:rPr lang="zh-TW" altLang="en-US" dirty="0"/>
              <a:t> 個點為例</a:t>
            </a:r>
            <a:r>
              <a:rPr lang="en-US" altLang="zh-TW" dirty="0"/>
              <a:t>:</a:t>
            </a:r>
            <a:endParaRPr lang="zh-TW" altLang="en-US" dirty="0"/>
          </a:p>
        </p:txBody>
      </p:sp>
      <p:sp>
        <p:nvSpPr>
          <p:cNvPr id="2" name="標題 1">
            <a:extLst>
              <a:ext uri="{FF2B5EF4-FFF2-40B4-BE49-F238E27FC236}">
                <a16:creationId xmlns:a16="http://schemas.microsoft.com/office/drawing/2014/main" id="{3F39EB02-9FAB-45EF-8D02-BD9771525CC2}"/>
              </a:ext>
            </a:extLst>
          </p:cNvPr>
          <p:cNvSpPr>
            <a:spLocks noGrp="1"/>
          </p:cNvSpPr>
          <p:nvPr>
            <p:ph type="title"/>
          </p:nvPr>
        </p:nvSpPr>
        <p:spPr/>
        <p:txBody>
          <a:bodyPr/>
          <a:lstStyle/>
          <a:p>
            <a:r>
              <a:rPr lang="zh-TW" altLang="en-US" dirty="0"/>
              <a:t>執行及視覺化</a:t>
            </a:r>
          </a:p>
        </p:txBody>
      </p:sp>
      <p:sp>
        <p:nvSpPr>
          <p:cNvPr id="4" name="投影片編號版面配置區 3">
            <a:extLst>
              <a:ext uri="{FF2B5EF4-FFF2-40B4-BE49-F238E27FC236}">
                <a16:creationId xmlns:a16="http://schemas.microsoft.com/office/drawing/2014/main" id="{7C7596E9-0C7A-4AFC-8397-0D61834A661E}"/>
              </a:ext>
            </a:extLst>
          </p:cNvPr>
          <p:cNvSpPr>
            <a:spLocks noGrp="1"/>
          </p:cNvSpPr>
          <p:nvPr>
            <p:ph type="sldNum" sz="quarter" idx="12"/>
          </p:nvPr>
        </p:nvSpPr>
        <p:spPr/>
        <p:txBody>
          <a:bodyPr/>
          <a:lstStyle/>
          <a:p>
            <a:fld id="{EAF75A3B-E86B-4450-BBC5-4CA25C6C6436}" type="slidenum">
              <a:rPr lang="zh-TW" altLang="en-US" smtClean="0"/>
              <a:pPr/>
              <a:t>33</a:t>
            </a:fld>
            <a:endParaRPr lang="zh-TW" altLang="en-US" dirty="0"/>
          </a:p>
        </p:txBody>
      </p:sp>
      <p:sp>
        <p:nvSpPr>
          <p:cNvPr id="8" name="文字方塊 7">
            <a:extLst>
              <a:ext uri="{FF2B5EF4-FFF2-40B4-BE49-F238E27FC236}">
                <a16:creationId xmlns:a16="http://schemas.microsoft.com/office/drawing/2014/main" id="{0BACA52B-E3D2-4850-B8A9-24AC437CA026}"/>
              </a:ext>
            </a:extLst>
          </p:cNvPr>
          <p:cNvSpPr txBox="1"/>
          <p:nvPr/>
        </p:nvSpPr>
        <p:spPr>
          <a:xfrm>
            <a:off x="2168705" y="6269339"/>
            <a:ext cx="2434117" cy="369332"/>
          </a:xfrm>
          <a:prstGeom prst="rect">
            <a:avLst/>
          </a:prstGeom>
          <a:noFill/>
        </p:spPr>
        <p:txBody>
          <a:bodyPr wrap="square" rtlCol="0">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座標前</a:t>
            </a:r>
            <a:r>
              <a:rPr lang="en-US" altLang="zh-TW" dirty="0">
                <a:solidFill>
                  <a:srgbClr val="FF0000"/>
                </a:solidFill>
                <a:latin typeface="微軟正黑體" panose="020B0604030504040204" pitchFamily="34" charset="-120"/>
                <a:ea typeface="微軟正黑體" panose="020B0604030504040204" pitchFamily="34" charset="-120"/>
              </a:rPr>
              <a:t>15</a:t>
            </a:r>
            <a:r>
              <a:rPr lang="zh-TW" altLang="en-US" dirty="0">
                <a:solidFill>
                  <a:srgbClr val="FF0000"/>
                </a:solidFill>
                <a:latin typeface="微軟正黑體" panose="020B0604030504040204" pitchFamily="34" charset="-120"/>
                <a:ea typeface="微軟正黑體" panose="020B0604030504040204" pitchFamily="34" charset="-120"/>
              </a:rPr>
              <a:t>筆為</a:t>
            </a:r>
            <a:r>
              <a:rPr lang="en-US" altLang="zh-TW" dirty="0">
                <a:solidFill>
                  <a:srgbClr val="FF0000"/>
                </a:solidFill>
                <a:latin typeface="微軟正黑體" panose="020B0604030504040204" pitchFamily="34" charset="-120"/>
                <a:ea typeface="微軟正黑體" panose="020B0604030504040204" pitchFamily="34" charset="-120"/>
              </a:rPr>
              <a:t>positive</a:t>
            </a:r>
            <a:endParaRPr lang="zh-TW" altLang="en-US" dirty="0">
              <a:solidFill>
                <a:srgbClr val="FF0000"/>
              </a:solidFill>
              <a:latin typeface="微軟正黑體" panose="020B0604030504040204" pitchFamily="34" charset="-120"/>
              <a:ea typeface="微軟正黑體" panose="020B0604030504040204" pitchFamily="34" charset="-120"/>
            </a:endParaRPr>
          </a:p>
        </p:txBody>
      </p:sp>
      <p:cxnSp>
        <p:nvCxnSpPr>
          <p:cNvPr id="11" name="直線單箭頭接點 10">
            <a:extLst>
              <a:ext uri="{FF2B5EF4-FFF2-40B4-BE49-F238E27FC236}">
                <a16:creationId xmlns:a16="http://schemas.microsoft.com/office/drawing/2014/main" id="{D8C53168-A79B-44CA-A038-08CE9D3C5E73}"/>
              </a:ext>
            </a:extLst>
          </p:cNvPr>
          <p:cNvCxnSpPr>
            <a:cxnSpLocks/>
          </p:cNvCxnSpPr>
          <p:nvPr/>
        </p:nvCxnSpPr>
        <p:spPr>
          <a:xfrm flipH="1" flipV="1">
            <a:off x="3315168" y="6011046"/>
            <a:ext cx="1" cy="258293"/>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圖片 15">
            <a:extLst>
              <a:ext uri="{FF2B5EF4-FFF2-40B4-BE49-F238E27FC236}">
                <a16:creationId xmlns:a16="http://schemas.microsoft.com/office/drawing/2014/main" id="{20817E7B-ED1F-499F-AA10-7FE2CE4875B7}"/>
              </a:ext>
            </a:extLst>
          </p:cNvPr>
          <p:cNvPicPr>
            <a:picLocks noChangeAspect="1"/>
          </p:cNvPicPr>
          <p:nvPr/>
        </p:nvPicPr>
        <p:blipFill>
          <a:blip r:embed="rId4"/>
          <a:stretch>
            <a:fillRect/>
          </a:stretch>
        </p:blipFill>
        <p:spPr>
          <a:xfrm>
            <a:off x="7771774" y="2948683"/>
            <a:ext cx="4248990" cy="2798582"/>
          </a:xfrm>
          <a:prstGeom prst="rect">
            <a:avLst/>
          </a:prstGeom>
        </p:spPr>
      </p:pic>
      <p:sp>
        <p:nvSpPr>
          <p:cNvPr id="17" name="箭號: 向右 16">
            <a:extLst>
              <a:ext uri="{FF2B5EF4-FFF2-40B4-BE49-F238E27FC236}">
                <a16:creationId xmlns:a16="http://schemas.microsoft.com/office/drawing/2014/main" id="{47C38647-F3CA-4C69-AFFE-2CF059BC3437}"/>
              </a:ext>
            </a:extLst>
          </p:cNvPr>
          <p:cNvSpPr/>
          <p:nvPr/>
        </p:nvSpPr>
        <p:spPr>
          <a:xfrm>
            <a:off x="7321343" y="4119937"/>
            <a:ext cx="365044" cy="41096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3340020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8B2773-DA65-402D-A219-37EB2844E0CE}"/>
              </a:ext>
            </a:extLst>
          </p:cNvPr>
          <p:cNvSpPr>
            <a:spLocks noGrp="1"/>
          </p:cNvSpPr>
          <p:nvPr>
            <p:ph type="ctrTitle"/>
          </p:nvPr>
        </p:nvSpPr>
        <p:spPr/>
        <p:txBody>
          <a:bodyPr/>
          <a:lstStyle/>
          <a:p>
            <a:r>
              <a:rPr lang="en-US" altLang="zh-TW" dirty="0"/>
              <a:t>THANKS</a:t>
            </a:r>
            <a:endParaRPr lang="zh-TW" altLang="en-US" dirty="0"/>
          </a:p>
        </p:txBody>
      </p:sp>
      <p:sp>
        <p:nvSpPr>
          <p:cNvPr id="3" name="副標題 2">
            <a:extLst>
              <a:ext uri="{FF2B5EF4-FFF2-40B4-BE49-F238E27FC236}">
                <a16:creationId xmlns:a16="http://schemas.microsoft.com/office/drawing/2014/main" id="{F4B1C4A0-F134-485B-BC81-9D4E2734CA16}"/>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14212067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Colab</a:t>
            </a:r>
            <a:endParaRPr lang="zh-TW" altLang="en-US" dirty="0"/>
          </a:p>
        </p:txBody>
      </p:sp>
      <p:sp>
        <p:nvSpPr>
          <p:cNvPr id="3" name="內容版面配置區 2"/>
          <p:cNvSpPr>
            <a:spLocks noGrp="1"/>
          </p:cNvSpPr>
          <p:nvPr>
            <p:ph idx="1"/>
          </p:nvPr>
        </p:nvSpPr>
        <p:spPr>
          <a:xfrm>
            <a:off x="845126" y="2004290"/>
            <a:ext cx="4651547" cy="4351337"/>
          </a:xfrm>
        </p:spPr>
        <p:txBody>
          <a:bodyPr>
            <a:normAutofit/>
          </a:bodyPr>
          <a:lstStyle/>
          <a:p>
            <a:r>
              <a:rPr lang="zh-TW" altLang="en-US" dirty="0"/>
              <a:t>免安裝 </a:t>
            </a:r>
            <a:r>
              <a:rPr lang="en-US" altLang="zh-TW" dirty="0"/>
              <a:t>-</a:t>
            </a:r>
            <a:r>
              <a:rPr lang="zh-TW" altLang="en-US" dirty="0"/>
              <a:t> </a:t>
            </a:r>
            <a:r>
              <a:rPr lang="en-US" altLang="zh-TW" dirty="0" err="1"/>
              <a:t>Colab</a:t>
            </a:r>
            <a:r>
              <a:rPr lang="en-US" altLang="zh-TW" dirty="0"/>
              <a:t>: </a:t>
            </a:r>
            <a:r>
              <a:rPr lang="en-US" altLang="zh-TW" sz="1900" dirty="0">
                <a:hlinkClick r:id="rId3"/>
              </a:rPr>
              <a:t>https://colab.research.google.com</a:t>
            </a:r>
            <a:endParaRPr lang="en-US" altLang="zh-TW" sz="1900" dirty="0"/>
          </a:p>
          <a:p>
            <a:r>
              <a:rPr lang="zh-TW" altLang="en-US" dirty="0"/>
              <a:t>免費雲端資源</a:t>
            </a:r>
            <a:endParaRPr lang="en-US" altLang="zh-TW" dirty="0"/>
          </a:p>
        </p:txBody>
      </p:sp>
      <p:sp>
        <p:nvSpPr>
          <p:cNvPr id="4" name="投影片編號版面配置區 3"/>
          <p:cNvSpPr>
            <a:spLocks noGrp="1"/>
          </p:cNvSpPr>
          <p:nvPr>
            <p:ph type="sldNum" sz="quarter" idx="12"/>
          </p:nvPr>
        </p:nvSpPr>
        <p:spPr/>
        <p:txBody>
          <a:bodyPr/>
          <a:lstStyle/>
          <a:p>
            <a:fld id="{EAF75A3B-E86B-4450-BBC5-4CA25C6C6436}" type="slidenum">
              <a:rPr lang="zh-TW" altLang="en-US" smtClean="0"/>
              <a:pPr/>
              <a:t>4</a:t>
            </a:fld>
            <a:endParaRPr lang="zh-TW" altLang="en-US" dirty="0"/>
          </a:p>
        </p:txBody>
      </p:sp>
      <p:pic>
        <p:nvPicPr>
          <p:cNvPr id="5" name="圖片 4">
            <a:extLst>
              <a:ext uri="{FF2B5EF4-FFF2-40B4-BE49-F238E27FC236}">
                <a16:creationId xmlns:a16="http://schemas.microsoft.com/office/drawing/2014/main" id="{6F757A6D-B28D-482C-8966-EE4F4F83730F}"/>
              </a:ext>
            </a:extLst>
          </p:cNvPr>
          <p:cNvPicPr>
            <a:picLocks noChangeAspect="1"/>
          </p:cNvPicPr>
          <p:nvPr/>
        </p:nvPicPr>
        <p:blipFill>
          <a:blip r:embed="rId4"/>
          <a:stretch>
            <a:fillRect/>
          </a:stretch>
        </p:blipFill>
        <p:spPr>
          <a:xfrm>
            <a:off x="5671338" y="2389896"/>
            <a:ext cx="6113910" cy="2579984"/>
          </a:xfrm>
          <a:prstGeom prst="rect">
            <a:avLst/>
          </a:prstGeom>
          <a:ln w="3175">
            <a:solidFill>
              <a:schemeClr val="tx2">
                <a:lumMod val="75000"/>
              </a:schemeClr>
            </a:solidFill>
          </a:ln>
        </p:spPr>
      </p:pic>
    </p:spTree>
    <p:extLst>
      <p:ext uri="{BB962C8B-B14F-4D97-AF65-F5344CB8AC3E}">
        <p14:creationId xmlns:p14="http://schemas.microsoft.com/office/powerpoint/2010/main" val="356349666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4D195F-A945-449C-B98B-9D457839E89E}"/>
              </a:ext>
            </a:extLst>
          </p:cNvPr>
          <p:cNvSpPr>
            <a:spLocks noGrp="1"/>
          </p:cNvSpPr>
          <p:nvPr>
            <p:ph type="title"/>
          </p:nvPr>
        </p:nvSpPr>
        <p:spPr/>
        <p:txBody>
          <a:bodyPr/>
          <a:lstStyle/>
          <a:p>
            <a:r>
              <a:rPr lang="zh-TW" altLang="en-US" dirty="0"/>
              <a:t>安裝來源</a:t>
            </a:r>
          </a:p>
        </p:txBody>
      </p:sp>
      <p:sp>
        <p:nvSpPr>
          <p:cNvPr id="3" name="內容版面配置區 2">
            <a:extLst>
              <a:ext uri="{FF2B5EF4-FFF2-40B4-BE49-F238E27FC236}">
                <a16:creationId xmlns:a16="http://schemas.microsoft.com/office/drawing/2014/main" id="{D3D4FC37-7294-4A46-A6D6-FA44FA970106}"/>
              </a:ext>
            </a:extLst>
          </p:cNvPr>
          <p:cNvSpPr>
            <a:spLocks noGrp="1"/>
          </p:cNvSpPr>
          <p:nvPr>
            <p:ph idx="1"/>
          </p:nvPr>
        </p:nvSpPr>
        <p:spPr/>
        <p:txBody>
          <a:bodyPr>
            <a:normAutofit/>
          </a:bodyPr>
          <a:lstStyle/>
          <a:p>
            <a:r>
              <a:rPr lang="en-US" altLang="zh-TW" dirty="0"/>
              <a:t>Python</a:t>
            </a:r>
            <a:r>
              <a:rPr lang="zh-TW" altLang="en-US" dirty="0"/>
              <a:t>官網 </a:t>
            </a:r>
            <a:r>
              <a:rPr lang="en-US" altLang="zh-TW" dirty="0"/>
              <a:t>:</a:t>
            </a:r>
            <a:r>
              <a:rPr lang="zh-TW" altLang="en-US" dirty="0"/>
              <a:t>  </a:t>
            </a:r>
            <a:r>
              <a:rPr lang="en-US" altLang="zh-TW" sz="2000" dirty="0">
                <a:hlinkClick r:id="rId3"/>
              </a:rPr>
              <a:t>https://www.python.org/</a:t>
            </a:r>
            <a:endParaRPr lang="en-US" altLang="zh-TW" sz="2000" dirty="0"/>
          </a:p>
          <a:p>
            <a:r>
              <a:rPr lang="en-US" altLang="zh-TW" dirty="0"/>
              <a:t>Anaconda:  </a:t>
            </a:r>
            <a:r>
              <a:rPr lang="en-US" altLang="zh-TW" sz="2000" dirty="0">
                <a:hlinkClick r:id="rId4"/>
              </a:rPr>
              <a:t>https://www.anaconda.com/products/individual#Downloads</a:t>
            </a:r>
            <a:endParaRPr lang="en-US" altLang="zh-TW" sz="2000" dirty="0"/>
          </a:p>
          <a:p>
            <a:r>
              <a:rPr lang="en-US" altLang="zh-TW" dirty="0"/>
              <a:t>Miniconda:  </a:t>
            </a:r>
            <a:r>
              <a:rPr lang="en-US" altLang="zh-TW" sz="2000" dirty="0">
                <a:hlinkClick r:id="rId5"/>
              </a:rPr>
              <a:t>https://docs.conda.io/en/latest/miniconda.html</a:t>
            </a:r>
            <a:endParaRPr lang="en-US" altLang="zh-TW" sz="2000" dirty="0"/>
          </a:p>
          <a:p>
            <a:endParaRPr lang="en-US" altLang="zh-TW" dirty="0"/>
          </a:p>
        </p:txBody>
      </p:sp>
      <p:sp>
        <p:nvSpPr>
          <p:cNvPr id="4" name="投影片編號版面配置區 3">
            <a:extLst>
              <a:ext uri="{FF2B5EF4-FFF2-40B4-BE49-F238E27FC236}">
                <a16:creationId xmlns:a16="http://schemas.microsoft.com/office/drawing/2014/main" id="{3A3BD241-D2B9-4B0B-9F37-42925A40DF7F}"/>
              </a:ext>
            </a:extLst>
          </p:cNvPr>
          <p:cNvSpPr>
            <a:spLocks noGrp="1"/>
          </p:cNvSpPr>
          <p:nvPr>
            <p:ph type="sldNum" sz="quarter" idx="12"/>
          </p:nvPr>
        </p:nvSpPr>
        <p:spPr/>
        <p:txBody>
          <a:bodyPr/>
          <a:lstStyle/>
          <a:p>
            <a:fld id="{EAF75A3B-E86B-4450-BBC5-4CA25C6C6436}" type="slidenum">
              <a:rPr lang="zh-TW" altLang="en-US" smtClean="0"/>
              <a:pPr/>
              <a:t>5</a:t>
            </a:fld>
            <a:endParaRPr lang="zh-TW" altLang="en-US" dirty="0"/>
          </a:p>
        </p:txBody>
      </p:sp>
      <p:sp>
        <p:nvSpPr>
          <p:cNvPr id="5" name="文字方塊 4">
            <a:extLst>
              <a:ext uri="{FF2B5EF4-FFF2-40B4-BE49-F238E27FC236}">
                <a16:creationId xmlns:a16="http://schemas.microsoft.com/office/drawing/2014/main" id="{4980541F-65E0-45F5-ACDB-5B1320EC397F}"/>
              </a:ext>
            </a:extLst>
          </p:cNvPr>
          <p:cNvSpPr txBox="1"/>
          <p:nvPr/>
        </p:nvSpPr>
        <p:spPr>
          <a:xfrm>
            <a:off x="4787758" y="6270576"/>
            <a:ext cx="6174768" cy="338554"/>
          </a:xfrm>
          <a:prstGeom prst="rect">
            <a:avLst/>
          </a:prstGeom>
          <a:noFill/>
        </p:spPr>
        <p:txBody>
          <a:bodyPr wrap="square" rtlCol="0">
            <a:spAutoFit/>
          </a:bodyPr>
          <a:lstStyle/>
          <a:p>
            <a:r>
              <a:rPr lang="zh-TW" altLang="en-US" sz="1600" b="1" dirty="0">
                <a:solidFill>
                  <a:schemeClr val="tx2">
                    <a:lumMod val="50000"/>
                  </a:schemeClr>
                </a:solidFill>
                <a:latin typeface="微軟正黑體" panose="020B0604030504040204" pitchFamily="34" charset="-120"/>
                <a:ea typeface="微軟正黑體" panose="020B0604030504040204" pitchFamily="34" charset="-120"/>
              </a:rPr>
              <a:t>可參考</a:t>
            </a:r>
            <a:r>
              <a:rPr lang="en-US" altLang="zh-TW" sz="1600" b="1" dirty="0">
                <a:solidFill>
                  <a:schemeClr val="tx2">
                    <a:lumMod val="50000"/>
                  </a:schemeClr>
                </a:solidFill>
                <a:latin typeface="微軟正黑體" panose="020B0604030504040204" pitchFamily="34" charset="-120"/>
                <a:ea typeface="微軟正黑體" panose="020B0604030504040204" pitchFamily="34" charset="-120"/>
              </a:rPr>
              <a:t>:</a:t>
            </a:r>
            <a:r>
              <a:rPr lang="zh-TW" altLang="en-US" sz="1600" b="1" dirty="0">
                <a:solidFill>
                  <a:schemeClr val="tx2">
                    <a:lumMod val="50000"/>
                  </a:schemeClr>
                </a:solidFill>
                <a:latin typeface="微軟正黑體" panose="020B0604030504040204" pitchFamily="34" charset="-120"/>
                <a:ea typeface="微軟正黑體" panose="020B0604030504040204" pitchFamily="34" charset="-120"/>
              </a:rPr>
              <a:t> </a:t>
            </a:r>
            <a:r>
              <a:rPr lang="en-US" altLang="zh-TW" sz="1600" b="1" dirty="0">
                <a:solidFill>
                  <a:schemeClr val="tx2">
                    <a:lumMod val="50000"/>
                  </a:schemeClr>
                </a:solidFill>
                <a:latin typeface="微軟正黑體" panose="020B0604030504040204" pitchFamily="34" charset="-120"/>
                <a:ea typeface="微軟正黑體" panose="020B0604030504040204" pitchFamily="34" charset="-120"/>
                <a:hlinkClick r:id="rId6"/>
              </a:rPr>
              <a:t>https://ithelp.ithome.com.tw/articles/10218384</a:t>
            </a:r>
            <a:endParaRPr lang="zh-TW" altLang="en-US" sz="1600" b="1" dirty="0">
              <a:solidFill>
                <a:schemeClr val="tx2">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2998554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66CEDF-9E56-40AC-BD8B-FE3BBBA57D15}"/>
              </a:ext>
            </a:extLst>
          </p:cNvPr>
          <p:cNvSpPr>
            <a:spLocks noGrp="1"/>
          </p:cNvSpPr>
          <p:nvPr>
            <p:ph type="title"/>
          </p:nvPr>
        </p:nvSpPr>
        <p:spPr/>
        <p:txBody>
          <a:bodyPr/>
          <a:lstStyle/>
          <a:p>
            <a:r>
              <a:rPr lang="zh-TW" altLang="en-US" dirty="0"/>
              <a:t>虛擬環境</a:t>
            </a:r>
          </a:p>
        </p:txBody>
      </p:sp>
      <p:sp>
        <p:nvSpPr>
          <p:cNvPr id="3" name="內容版面配置區 2">
            <a:extLst>
              <a:ext uri="{FF2B5EF4-FFF2-40B4-BE49-F238E27FC236}">
                <a16:creationId xmlns:a16="http://schemas.microsoft.com/office/drawing/2014/main" id="{FAAD6630-BFF6-4FF2-9873-23688B1AC54D}"/>
              </a:ext>
            </a:extLst>
          </p:cNvPr>
          <p:cNvSpPr>
            <a:spLocks noGrp="1"/>
          </p:cNvSpPr>
          <p:nvPr>
            <p:ph idx="1"/>
          </p:nvPr>
        </p:nvSpPr>
        <p:spPr>
          <a:xfrm>
            <a:off x="845128" y="2004290"/>
            <a:ext cx="10055754" cy="4351337"/>
          </a:xfrm>
        </p:spPr>
        <p:txBody>
          <a:bodyPr>
            <a:normAutofit fontScale="92500" lnSpcReduction="20000"/>
          </a:bodyPr>
          <a:lstStyle/>
          <a:p>
            <a:r>
              <a:rPr lang="zh-TW" altLang="en-US" dirty="0"/>
              <a:t>優點</a:t>
            </a:r>
            <a:r>
              <a:rPr lang="en-US" altLang="zh-TW" dirty="0"/>
              <a:t>:</a:t>
            </a:r>
          </a:p>
          <a:p>
            <a:pPr lvl="1"/>
            <a:r>
              <a:rPr lang="zh-TW" altLang="en-US" dirty="0"/>
              <a:t>創建多個獨立的虛擬環境以避免套件之間互相衝突</a:t>
            </a:r>
            <a:endParaRPr lang="en-US" altLang="zh-TW" dirty="0"/>
          </a:p>
          <a:p>
            <a:pPr lvl="1"/>
            <a:r>
              <a:rPr lang="zh-TW" altLang="en-US" dirty="0"/>
              <a:t>虛擬環境管理工具</a:t>
            </a:r>
            <a:r>
              <a:rPr lang="en-US" altLang="zh-TW" dirty="0"/>
              <a:t>:</a:t>
            </a:r>
            <a:r>
              <a:rPr lang="zh-TW" altLang="en-US" dirty="0"/>
              <a:t> </a:t>
            </a:r>
            <a:r>
              <a:rPr lang="en-US" altLang="zh-TW" dirty="0" err="1"/>
              <a:t>conda</a:t>
            </a:r>
            <a:r>
              <a:rPr lang="zh-TW" altLang="en-US" dirty="0"/>
              <a:t>、</a:t>
            </a:r>
            <a:r>
              <a:rPr lang="en-US" altLang="zh-TW" dirty="0" err="1"/>
              <a:t>virtualenv</a:t>
            </a:r>
            <a:r>
              <a:rPr lang="zh-TW" altLang="en-US" dirty="0"/>
              <a:t>、</a:t>
            </a:r>
            <a:r>
              <a:rPr lang="en-US" altLang="zh-TW" dirty="0" err="1"/>
              <a:t>venv</a:t>
            </a:r>
            <a:r>
              <a:rPr lang="zh-TW" altLang="en-US" dirty="0"/>
              <a:t>、</a:t>
            </a:r>
            <a:r>
              <a:rPr lang="en-US" altLang="zh-TW" dirty="0" err="1"/>
              <a:t>pipenv</a:t>
            </a:r>
            <a:r>
              <a:rPr lang="en-US" altLang="zh-TW" dirty="0"/>
              <a:t> …</a:t>
            </a:r>
          </a:p>
          <a:p>
            <a:r>
              <a:rPr lang="zh-TW" altLang="en-US" dirty="0"/>
              <a:t>建立方法</a:t>
            </a:r>
            <a:r>
              <a:rPr lang="en-US" altLang="zh-TW" dirty="0"/>
              <a:t>:</a:t>
            </a:r>
            <a:r>
              <a:rPr lang="zh-TW" altLang="en-US" dirty="0"/>
              <a:t> </a:t>
            </a:r>
            <a:endParaRPr lang="en-US" altLang="zh-TW" dirty="0"/>
          </a:p>
          <a:p>
            <a:pPr lvl="1"/>
            <a:r>
              <a:rPr lang="zh-TW" altLang="en-US" dirty="0"/>
              <a:t>使用 </a:t>
            </a:r>
            <a:r>
              <a:rPr lang="en-US" altLang="zh-TW" dirty="0" err="1"/>
              <a:t>cmd</a:t>
            </a:r>
            <a:r>
              <a:rPr lang="zh-TW" altLang="en-US" dirty="0"/>
              <a:t> </a:t>
            </a:r>
            <a:r>
              <a:rPr lang="en-US" altLang="zh-TW" dirty="0"/>
              <a:t>(windows)</a:t>
            </a:r>
            <a:r>
              <a:rPr lang="zh-TW" altLang="en-US" dirty="0"/>
              <a:t> 、 </a:t>
            </a:r>
            <a:r>
              <a:rPr lang="en-US" altLang="zh-TW" dirty="0"/>
              <a:t>terminal</a:t>
            </a:r>
            <a:r>
              <a:rPr lang="zh-TW" altLang="en-US" dirty="0"/>
              <a:t> </a:t>
            </a:r>
            <a:r>
              <a:rPr lang="en-US" altLang="zh-TW" dirty="0"/>
              <a:t>(</a:t>
            </a:r>
            <a:r>
              <a:rPr lang="en-US" altLang="zh-TW" dirty="0" err="1"/>
              <a:t>linux</a:t>
            </a:r>
            <a:r>
              <a:rPr lang="en-US" altLang="zh-TW" dirty="0"/>
              <a:t>)</a:t>
            </a:r>
            <a:r>
              <a:rPr lang="zh-TW" altLang="en-US" dirty="0"/>
              <a:t> 或是 </a:t>
            </a:r>
            <a:r>
              <a:rPr lang="en-US" altLang="zh-TW" dirty="0"/>
              <a:t>Anaconda Prompt </a:t>
            </a:r>
            <a:r>
              <a:rPr lang="zh-TW" altLang="en-US" dirty="0"/>
              <a:t>操作 </a:t>
            </a:r>
            <a:r>
              <a:rPr lang="en-US" altLang="zh-TW" dirty="0" err="1"/>
              <a:t>conda</a:t>
            </a:r>
            <a:r>
              <a:rPr lang="zh-TW" altLang="en-US" dirty="0"/>
              <a:t> 指令</a:t>
            </a:r>
            <a:endParaRPr lang="en-US" altLang="zh-TW" dirty="0"/>
          </a:p>
          <a:p>
            <a:pPr lvl="1"/>
            <a:r>
              <a:rPr lang="en-US" altLang="zh-TW" dirty="0"/>
              <a:t>Ex: </a:t>
            </a:r>
            <a:r>
              <a:rPr lang="en-US" altLang="zh-TW" dirty="0" err="1"/>
              <a:t>conda</a:t>
            </a:r>
            <a:r>
              <a:rPr lang="en-US" altLang="zh-TW" dirty="0"/>
              <a:t> create –n </a:t>
            </a:r>
            <a:r>
              <a:rPr lang="en-US" altLang="zh-TW" dirty="0" err="1"/>
              <a:t>myenv</a:t>
            </a:r>
            <a:r>
              <a:rPr lang="en-US" altLang="zh-TW" dirty="0"/>
              <a:t> python=3.9</a:t>
            </a:r>
          </a:p>
          <a:p>
            <a:pPr lvl="2"/>
            <a:r>
              <a:rPr lang="en-US" altLang="zh-TW" dirty="0" err="1"/>
              <a:t>conda</a:t>
            </a:r>
            <a:r>
              <a:rPr lang="en-US" altLang="zh-TW" dirty="0"/>
              <a:t> activate </a:t>
            </a:r>
            <a:r>
              <a:rPr lang="en-US" altLang="zh-TW" dirty="0" err="1"/>
              <a:t>myenv</a:t>
            </a:r>
            <a:endParaRPr lang="zh-TW" altLang="en-US" dirty="0"/>
          </a:p>
        </p:txBody>
      </p:sp>
      <p:sp>
        <p:nvSpPr>
          <p:cNvPr id="4" name="投影片編號版面配置區 3">
            <a:extLst>
              <a:ext uri="{FF2B5EF4-FFF2-40B4-BE49-F238E27FC236}">
                <a16:creationId xmlns:a16="http://schemas.microsoft.com/office/drawing/2014/main" id="{66214C59-0375-4C51-A846-C0A455EB88F3}"/>
              </a:ext>
            </a:extLst>
          </p:cNvPr>
          <p:cNvSpPr>
            <a:spLocks noGrp="1"/>
          </p:cNvSpPr>
          <p:nvPr>
            <p:ph type="sldNum" sz="quarter" idx="12"/>
          </p:nvPr>
        </p:nvSpPr>
        <p:spPr/>
        <p:txBody>
          <a:bodyPr/>
          <a:lstStyle/>
          <a:p>
            <a:fld id="{EAF75A3B-E86B-4450-BBC5-4CA25C6C6436}" type="slidenum">
              <a:rPr lang="zh-TW" altLang="en-US" smtClean="0"/>
              <a:pPr/>
              <a:t>6</a:t>
            </a:fld>
            <a:endParaRPr lang="zh-TW" altLang="en-US" dirty="0"/>
          </a:p>
        </p:txBody>
      </p:sp>
    </p:spTree>
    <p:extLst>
      <p:ext uri="{BB962C8B-B14F-4D97-AF65-F5344CB8AC3E}">
        <p14:creationId xmlns:p14="http://schemas.microsoft.com/office/powerpoint/2010/main" val="392708585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B21B60-36A1-4068-AFB8-011FAB264343}"/>
              </a:ext>
            </a:extLst>
          </p:cNvPr>
          <p:cNvSpPr>
            <a:spLocks noGrp="1"/>
          </p:cNvSpPr>
          <p:nvPr>
            <p:ph type="title"/>
          </p:nvPr>
        </p:nvSpPr>
        <p:spPr/>
        <p:txBody>
          <a:bodyPr/>
          <a:lstStyle/>
          <a:p>
            <a:r>
              <a:rPr lang="zh-TW" altLang="en-US" dirty="0"/>
              <a:t>安裝套件</a:t>
            </a:r>
          </a:p>
        </p:txBody>
      </p:sp>
      <p:sp>
        <p:nvSpPr>
          <p:cNvPr id="3" name="內容版面配置區 2">
            <a:extLst>
              <a:ext uri="{FF2B5EF4-FFF2-40B4-BE49-F238E27FC236}">
                <a16:creationId xmlns:a16="http://schemas.microsoft.com/office/drawing/2014/main" id="{45500260-0F8C-44FC-9D24-7B911BED10D9}"/>
              </a:ext>
            </a:extLst>
          </p:cNvPr>
          <p:cNvSpPr>
            <a:spLocks noGrp="1"/>
          </p:cNvSpPr>
          <p:nvPr>
            <p:ph idx="1"/>
          </p:nvPr>
        </p:nvSpPr>
        <p:spPr/>
        <p:txBody>
          <a:bodyPr>
            <a:normAutofit fontScale="92500" lnSpcReduction="10000"/>
          </a:bodyPr>
          <a:lstStyle/>
          <a:p>
            <a:r>
              <a:rPr lang="zh-TW" altLang="en-US" dirty="0"/>
              <a:t>套件管理工具</a:t>
            </a:r>
            <a:r>
              <a:rPr lang="en-US" altLang="zh-TW" dirty="0"/>
              <a:t>:</a:t>
            </a:r>
          </a:p>
          <a:p>
            <a:pPr lvl="1"/>
            <a:r>
              <a:rPr lang="en-US" altLang="zh-TW" dirty="0"/>
              <a:t>pip, </a:t>
            </a:r>
            <a:r>
              <a:rPr lang="en-US" altLang="zh-TW" dirty="0" err="1"/>
              <a:t>conda</a:t>
            </a:r>
            <a:endParaRPr lang="en-US" altLang="zh-TW" dirty="0"/>
          </a:p>
          <a:p>
            <a:r>
              <a:rPr lang="zh-TW" altLang="en-US" dirty="0"/>
              <a:t>範例</a:t>
            </a:r>
            <a:r>
              <a:rPr lang="en-US" altLang="zh-TW" dirty="0"/>
              <a:t>:</a:t>
            </a:r>
          </a:p>
          <a:p>
            <a:pPr lvl="1"/>
            <a:r>
              <a:rPr lang="zh-TW" altLang="en-US" dirty="0"/>
              <a:t>在</a:t>
            </a:r>
            <a:r>
              <a:rPr lang="en-US" altLang="zh-TW" dirty="0"/>
              <a:t>terminal</a:t>
            </a:r>
            <a:r>
              <a:rPr lang="zh-TW" altLang="en-US" dirty="0"/>
              <a:t>上輸入</a:t>
            </a:r>
            <a:r>
              <a:rPr lang="en-US" altLang="zh-TW" dirty="0"/>
              <a:t>: </a:t>
            </a:r>
          </a:p>
          <a:p>
            <a:pPr lvl="2"/>
            <a:r>
              <a:rPr lang="en-US" altLang="zh-TW" dirty="0"/>
              <a:t>pip install </a:t>
            </a:r>
            <a:r>
              <a:rPr lang="en-US" altLang="zh-TW" dirty="0" err="1"/>
              <a:t>numpy</a:t>
            </a:r>
            <a:endParaRPr lang="en-US" altLang="zh-TW" dirty="0"/>
          </a:p>
          <a:p>
            <a:pPr lvl="2"/>
            <a:r>
              <a:rPr lang="en-US" altLang="zh-TW" dirty="0" err="1"/>
              <a:t>conda</a:t>
            </a:r>
            <a:r>
              <a:rPr lang="en-US" altLang="zh-TW" dirty="0"/>
              <a:t> install </a:t>
            </a:r>
            <a:r>
              <a:rPr lang="en-US" altLang="zh-TW" dirty="0" err="1"/>
              <a:t>numpy</a:t>
            </a:r>
            <a:endParaRPr lang="en-US" altLang="zh-TW" dirty="0"/>
          </a:p>
          <a:p>
            <a:pPr lvl="1"/>
            <a:r>
              <a:rPr lang="zh-TW" altLang="en-US" dirty="0"/>
              <a:t>在</a:t>
            </a:r>
            <a:r>
              <a:rPr lang="en-US" altLang="zh-TW" dirty="0"/>
              <a:t>notebook (</a:t>
            </a:r>
            <a:r>
              <a:rPr lang="en-US" altLang="zh-TW" dirty="0" err="1"/>
              <a:t>Colab</a:t>
            </a:r>
            <a:r>
              <a:rPr lang="en-US" altLang="zh-TW" dirty="0"/>
              <a:t> or </a:t>
            </a:r>
            <a:r>
              <a:rPr lang="en-US" altLang="zh-TW" dirty="0" err="1"/>
              <a:t>Jupyter</a:t>
            </a:r>
            <a:r>
              <a:rPr lang="en-US" altLang="zh-TW" dirty="0"/>
              <a:t>)</a:t>
            </a:r>
            <a:r>
              <a:rPr lang="zh-TW" altLang="en-US" dirty="0"/>
              <a:t>上輸入</a:t>
            </a:r>
            <a:r>
              <a:rPr lang="en-US" altLang="zh-TW" dirty="0"/>
              <a:t>:</a:t>
            </a:r>
          </a:p>
          <a:p>
            <a:pPr lvl="2"/>
            <a:r>
              <a:rPr lang="en-US" altLang="zh-TW" dirty="0"/>
              <a:t>!pip install </a:t>
            </a:r>
            <a:r>
              <a:rPr lang="en-US" altLang="zh-TW" dirty="0" err="1"/>
              <a:t>numpy</a:t>
            </a:r>
            <a:endParaRPr lang="en-US" altLang="zh-TW" dirty="0"/>
          </a:p>
        </p:txBody>
      </p:sp>
      <p:sp>
        <p:nvSpPr>
          <p:cNvPr id="4" name="投影片編號版面配置區 3">
            <a:extLst>
              <a:ext uri="{FF2B5EF4-FFF2-40B4-BE49-F238E27FC236}">
                <a16:creationId xmlns:a16="http://schemas.microsoft.com/office/drawing/2014/main" id="{6257A6F1-69CB-4783-B747-EF8C0C951BFB}"/>
              </a:ext>
            </a:extLst>
          </p:cNvPr>
          <p:cNvSpPr>
            <a:spLocks noGrp="1"/>
          </p:cNvSpPr>
          <p:nvPr>
            <p:ph type="sldNum" sz="quarter" idx="12"/>
          </p:nvPr>
        </p:nvSpPr>
        <p:spPr/>
        <p:txBody>
          <a:bodyPr/>
          <a:lstStyle/>
          <a:p>
            <a:fld id="{EAF75A3B-E86B-4450-BBC5-4CA25C6C6436}" type="slidenum">
              <a:rPr lang="zh-TW" altLang="en-US" smtClean="0"/>
              <a:pPr/>
              <a:t>7</a:t>
            </a:fld>
            <a:endParaRPr lang="zh-TW" altLang="en-US" dirty="0"/>
          </a:p>
        </p:txBody>
      </p:sp>
    </p:spTree>
    <p:extLst>
      <p:ext uri="{BB962C8B-B14F-4D97-AF65-F5344CB8AC3E}">
        <p14:creationId xmlns:p14="http://schemas.microsoft.com/office/powerpoint/2010/main" val="201331706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8D71CD-7CA7-4A10-AAB9-8148068D6C87}"/>
              </a:ext>
            </a:extLst>
          </p:cNvPr>
          <p:cNvSpPr>
            <a:spLocks noGrp="1"/>
          </p:cNvSpPr>
          <p:nvPr>
            <p:ph type="title"/>
          </p:nvPr>
        </p:nvSpPr>
        <p:spPr/>
        <p:txBody>
          <a:bodyPr/>
          <a:lstStyle/>
          <a:p>
            <a:r>
              <a:rPr lang="en-US" altLang="zh-TW" dirty="0"/>
              <a:t>IDE</a:t>
            </a:r>
            <a:endParaRPr lang="zh-TW" altLang="en-US" dirty="0"/>
          </a:p>
        </p:txBody>
      </p:sp>
      <p:sp>
        <p:nvSpPr>
          <p:cNvPr id="3" name="內容版面配置區 2">
            <a:extLst>
              <a:ext uri="{FF2B5EF4-FFF2-40B4-BE49-F238E27FC236}">
                <a16:creationId xmlns:a16="http://schemas.microsoft.com/office/drawing/2014/main" id="{2E687771-0E27-480E-81FF-0713B53576E3}"/>
              </a:ext>
            </a:extLst>
          </p:cNvPr>
          <p:cNvSpPr>
            <a:spLocks noGrp="1"/>
          </p:cNvSpPr>
          <p:nvPr>
            <p:ph idx="1"/>
          </p:nvPr>
        </p:nvSpPr>
        <p:spPr/>
        <p:txBody>
          <a:bodyPr>
            <a:normAutofit/>
          </a:bodyPr>
          <a:lstStyle/>
          <a:p>
            <a:r>
              <a:rPr lang="en-US" altLang="zh-TW" dirty="0"/>
              <a:t>Visual Studio Code (VS Code)</a:t>
            </a:r>
          </a:p>
          <a:p>
            <a:r>
              <a:rPr lang="en-US" altLang="zh-TW" dirty="0" err="1"/>
              <a:t>PyCharm</a:t>
            </a:r>
            <a:endParaRPr lang="en-US" altLang="zh-TW" dirty="0"/>
          </a:p>
          <a:p>
            <a:r>
              <a:rPr lang="en-US" altLang="zh-TW" dirty="0" err="1"/>
              <a:t>Spyder</a:t>
            </a:r>
            <a:endParaRPr lang="en-US" altLang="zh-TW" dirty="0"/>
          </a:p>
          <a:p>
            <a:r>
              <a:rPr lang="en-US" altLang="zh-TW" dirty="0" err="1"/>
              <a:t>Jupyter</a:t>
            </a:r>
            <a:r>
              <a:rPr lang="en-US" altLang="zh-TW" dirty="0"/>
              <a:t> Notebook</a:t>
            </a:r>
          </a:p>
        </p:txBody>
      </p:sp>
      <p:sp>
        <p:nvSpPr>
          <p:cNvPr id="4" name="投影片編號版面配置區 3">
            <a:extLst>
              <a:ext uri="{FF2B5EF4-FFF2-40B4-BE49-F238E27FC236}">
                <a16:creationId xmlns:a16="http://schemas.microsoft.com/office/drawing/2014/main" id="{88DCC287-EA9C-4DB6-B8E3-C6273E891BC8}"/>
              </a:ext>
            </a:extLst>
          </p:cNvPr>
          <p:cNvSpPr>
            <a:spLocks noGrp="1"/>
          </p:cNvSpPr>
          <p:nvPr>
            <p:ph type="sldNum" sz="quarter" idx="12"/>
          </p:nvPr>
        </p:nvSpPr>
        <p:spPr/>
        <p:txBody>
          <a:bodyPr/>
          <a:lstStyle/>
          <a:p>
            <a:fld id="{EAF75A3B-E86B-4450-BBC5-4CA25C6C6436}" type="slidenum">
              <a:rPr lang="zh-TW" altLang="en-US" smtClean="0"/>
              <a:pPr/>
              <a:t>8</a:t>
            </a:fld>
            <a:endParaRPr lang="zh-TW" altLang="en-US" dirty="0"/>
          </a:p>
        </p:txBody>
      </p:sp>
    </p:spTree>
    <p:extLst>
      <p:ext uri="{BB962C8B-B14F-4D97-AF65-F5344CB8AC3E}">
        <p14:creationId xmlns:p14="http://schemas.microsoft.com/office/powerpoint/2010/main" val="207927850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41C2A5-9CBE-4B71-9BC3-A465A5D81318}"/>
              </a:ext>
            </a:extLst>
          </p:cNvPr>
          <p:cNvSpPr>
            <a:spLocks noGrp="1"/>
          </p:cNvSpPr>
          <p:nvPr>
            <p:ph type="title"/>
          </p:nvPr>
        </p:nvSpPr>
        <p:spPr/>
        <p:txBody>
          <a:bodyPr/>
          <a:lstStyle/>
          <a:p>
            <a:r>
              <a:rPr lang="zh-TW" altLang="en-US" dirty="0"/>
              <a:t>小結</a:t>
            </a:r>
          </a:p>
        </p:txBody>
      </p:sp>
      <p:sp>
        <p:nvSpPr>
          <p:cNvPr id="4" name="投影片編號版面配置區 3">
            <a:extLst>
              <a:ext uri="{FF2B5EF4-FFF2-40B4-BE49-F238E27FC236}">
                <a16:creationId xmlns:a16="http://schemas.microsoft.com/office/drawing/2014/main" id="{695F3396-436A-4DEC-A7D1-FD15B577DE75}"/>
              </a:ext>
            </a:extLst>
          </p:cNvPr>
          <p:cNvSpPr>
            <a:spLocks noGrp="1"/>
          </p:cNvSpPr>
          <p:nvPr>
            <p:ph type="sldNum" sz="quarter" idx="12"/>
          </p:nvPr>
        </p:nvSpPr>
        <p:spPr/>
        <p:txBody>
          <a:bodyPr/>
          <a:lstStyle/>
          <a:p>
            <a:fld id="{EAF75A3B-E86B-4450-BBC5-4CA25C6C6436}" type="slidenum">
              <a:rPr lang="zh-TW" altLang="en-US" smtClean="0"/>
              <a:pPr/>
              <a:t>9</a:t>
            </a:fld>
            <a:endParaRPr lang="zh-TW" altLang="en-US" dirty="0"/>
          </a:p>
        </p:txBody>
      </p:sp>
      <p:sp>
        <p:nvSpPr>
          <p:cNvPr id="5" name="文字方塊 4"/>
          <p:cNvSpPr txBox="1"/>
          <p:nvPr/>
        </p:nvSpPr>
        <p:spPr>
          <a:xfrm>
            <a:off x="948794" y="2133580"/>
            <a:ext cx="2691764" cy="1508105"/>
          </a:xfrm>
          <a:prstGeom prst="rect">
            <a:avLst/>
          </a:prstGeom>
          <a:noFill/>
        </p:spPr>
        <p:txBody>
          <a:bodyPr wrap="none" rtlCol="0">
            <a:spAutoFit/>
          </a:bodyPr>
          <a:lstStyle/>
          <a:p>
            <a:pPr algn="ctr"/>
            <a:r>
              <a:rPr lang="zh-TW" altLang="en-US" sz="3200" b="1" dirty="0">
                <a:solidFill>
                  <a:schemeClr val="tx2">
                    <a:lumMod val="75000"/>
                  </a:schemeClr>
                </a:solidFill>
                <a:latin typeface="微軟正黑體" panose="020B0604030504040204" pitchFamily="34" charset="-120"/>
                <a:ea typeface="微軟正黑體" panose="020B0604030504040204" pitchFamily="34" charset="-120"/>
              </a:rPr>
              <a:t>免安裝</a:t>
            </a:r>
            <a:endParaRPr lang="en-US" altLang="zh-TW" sz="3200" b="1" dirty="0">
              <a:solidFill>
                <a:schemeClr val="tx2">
                  <a:lumMod val="75000"/>
                </a:schemeClr>
              </a:solidFill>
              <a:latin typeface="微軟正黑體" panose="020B0604030504040204" pitchFamily="34" charset="-120"/>
              <a:ea typeface="微軟正黑體" panose="020B0604030504040204" pitchFamily="34" charset="-120"/>
            </a:endParaRPr>
          </a:p>
          <a:p>
            <a:pPr algn="ctr"/>
            <a:endParaRPr lang="en-US" altLang="zh-TW" sz="3200" b="1" dirty="0">
              <a:solidFill>
                <a:schemeClr val="tx2">
                  <a:lumMod val="75000"/>
                </a:schemeClr>
              </a:solidFill>
              <a:latin typeface="微軟正黑體" panose="020B0604030504040204" pitchFamily="34" charset="-120"/>
              <a:ea typeface="微軟正黑體" panose="020B0604030504040204" pitchFamily="34" charset="-120"/>
            </a:endParaRPr>
          </a:p>
          <a:p>
            <a:pPr marL="457200" indent="-457200" algn="ctr">
              <a:buFont typeface="Arial" panose="020B0604020202020204" pitchFamily="34" charset="0"/>
              <a:buChar char="•"/>
            </a:pPr>
            <a:r>
              <a:rPr lang="zh-TW" altLang="en-US" sz="2800" b="1" dirty="0">
                <a:solidFill>
                  <a:schemeClr val="tx2">
                    <a:lumMod val="75000"/>
                  </a:schemeClr>
                </a:solidFill>
                <a:latin typeface="微軟正黑體" panose="020B0604030504040204" pitchFamily="34" charset="-120"/>
                <a:ea typeface="微軟正黑體" panose="020B0604030504040204" pitchFamily="34" charset="-120"/>
              </a:rPr>
              <a:t>使用 </a:t>
            </a:r>
            <a:r>
              <a:rPr lang="en-US" altLang="zh-TW" sz="2800" b="1" dirty="0" err="1">
                <a:solidFill>
                  <a:schemeClr val="tx2">
                    <a:lumMod val="75000"/>
                  </a:schemeClr>
                </a:solidFill>
                <a:latin typeface="微軟正黑體" panose="020B0604030504040204" pitchFamily="34" charset="-120"/>
                <a:ea typeface="微軟正黑體" panose="020B0604030504040204" pitchFamily="34" charset="-120"/>
              </a:rPr>
              <a:t>Codlab</a:t>
            </a:r>
            <a:endParaRPr lang="en-US" altLang="zh-TW" sz="2800" b="1" dirty="0">
              <a:solidFill>
                <a:schemeClr val="tx2">
                  <a:lumMod val="75000"/>
                </a:schemeClr>
              </a:solidFill>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4916935" y="2133580"/>
            <a:ext cx="5910898" cy="3447098"/>
          </a:xfrm>
          <a:prstGeom prst="rect">
            <a:avLst/>
          </a:prstGeom>
          <a:noFill/>
        </p:spPr>
        <p:txBody>
          <a:bodyPr wrap="square" rtlCol="0">
            <a:spAutoFit/>
          </a:bodyPr>
          <a:lstStyle/>
          <a:p>
            <a:pPr algn="ctr"/>
            <a:r>
              <a:rPr lang="zh-TW" altLang="en-US" sz="3200" b="1" dirty="0">
                <a:solidFill>
                  <a:schemeClr val="tx2">
                    <a:lumMod val="75000"/>
                  </a:schemeClr>
                </a:solidFill>
                <a:latin typeface="微軟正黑體" panose="020B0604030504040204" pitchFamily="34" charset="-120"/>
                <a:ea typeface="微軟正黑體" panose="020B0604030504040204" pitchFamily="34" charset="-120"/>
              </a:rPr>
              <a:t>安裝</a:t>
            </a:r>
            <a:endParaRPr lang="en-US" altLang="zh-TW" sz="3200" b="1" dirty="0">
              <a:solidFill>
                <a:schemeClr val="tx2">
                  <a:lumMod val="75000"/>
                </a:schemeClr>
              </a:solidFill>
              <a:latin typeface="微軟正黑體" panose="020B0604030504040204" pitchFamily="34" charset="-120"/>
              <a:ea typeface="微軟正黑體" panose="020B0604030504040204" pitchFamily="34" charset="-120"/>
            </a:endParaRPr>
          </a:p>
          <a:p>
            <a:pPr algn="ctr"/>
            <a:endParaRPr lang="en-US" altLang="zh-TW" sz="3200" b="1" dirty="0">
              <a:solidFill>
                <a:schemeClr val="tx2">
                  <a:lumMod val="75000"/>
                </a:schemeClr>
              </a:solidFill>
              <a:latin typeface="微軟正黑體" panose="020B0604030504040204" pitchFamily="34" charset="-120"/>
              <a:ea typeface="微軟正黑體" panose="020B0604030504040204" pitchFamily="34" charset="-120"/>
            </a:endParaRPr>
          </a:p>
          <a:p>
            <a:pPr marL="457200" indent="-457200">
              <a:buFont typeface="Arial" panose="020B0604020202020204" pitchFamily="34" charset="0"/>
              <a:buChar char="•"/>
            </a:pPr>
            <a:r>
              <a:rPr lang="zh-TW" altLang="en-US" sz="2800" b="1" dirty="0">
                <a:solidFill>
                  <a:schemeClr val="tx2">
                    <a:lumMod val="75000"/>
                  </a:schemeClr>
                </a:solidFill>
                <a:latin typeface="微軟正黑體" panose="020B0604030504040204" pitchFamily="34" charset="-120"/>
                <a:ea typeface="微軟正黑體" panose="020B0604030504040204" pitchFamily="34" charset="-120"/>
              </a:rPr>
              <a:t>安裝 </a:t>
            </a:r>
            <a:r>
              <a:rPr lang="en-US" altLang="zh-TW" sz="2800" b="1" dirty="0">
                <a:solidFill>
                  <a:schemeClr val="tx2">
                    <a:lumMod val="75000"/>
                  </a:schemeClr>
                </a:solidFill>
                <a:latin typeface="微軟正黑體" panose="020B0604030504040204" pitchFamily="34" charset="-120"/>
                <a:ea typeface="微軟正黑體" panose="020B0604030504040204" pitchFamily="34" charset="-120"/>
              </a:rPr>
              <a:t>Anaconda</a:t>
            </a:r>
            <a:r>
              <a:rPr lang="zh-TW" altLang="en-US" sz="2800" b="1" dirty="0">
                <a:solidFill>
                  <a:schemeClr val="tx2">
                    <a:lumMod val="75000"/>
                  </a:schemeClr>
                </a:solidFill>
                <a:latin typeface="微軟正黑體" panose="020B0604030504040204" pitchFamily="34" charset="-120"/>
                <a:ea typeface="微軟正黑體" panose="020B0604030504040204" pitchFamily="34" charset="-120"/>
              </a:rPr>
              <a:t> 或 </a:t>
            </a:r>
            <a:r>
              <a:rPr lang="en-US" altLang="zh-TW" sz="2800" b="1" dirty="0" err="1">
                <a:solidFill>
                  <a:schemeClr val="tx2">
                    <a:lumMod val="75000"/>
                  </a:schemeClr>
                </a:solidFill>
                <a:latin typeface="微軟正黑體" panose="020B0604030504040204" pitchFamily="34" charset="-120"/>
                <a:ea typeface="微軟正黑體" panose="020B0604030504040204" pitchFamily="34" charset="-120"/>
              </a:rPr>
              <a:t>Miniconda</a:t>
            </a:r>
            <a:endParaRPr lang="en-US" altLang="zh-TW" sz="2800" b="1" dirty="0">
              <a:solidFill>
                <a:schemeClr val="tx2">
                  <a:lumMod val="75000"/>
                </a:schemeClr>
              </a:solidFill>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zh-TW" altLang="en-US" sz="2800" b="1" dirty="0">
                <a:solidFill>
                  <a:schemeClr val="tx2">
                    <a:lumMod val="75000"/>
                  </a:schemeClr>
                </a:solidFill>
                <a:latin typeface="微軟正黑體" panose="020B0604030504040204" pitchFamily="34" charset="-120"/>
                <a:ea typeface="微軟正黑體" panose="020B0604030504040204" pitchFamily="34" charset="-120"/>
              </a:rPr>
              <a:t>使用 </a:t>
            </a:r>
            <a:r>
              <a:rPr lang="en-US" altLang="zh-TW" sz="2800" b="1" dirty="0" err="1">
                <a:solidFill>
                  <a:schemeClr val="tx2">
                    <a:lumMod val="75000"/>
                  </a:schemeClr>
                </a:solidFill>
                <a:latin typeface="微軟正黑體" panose="020B0604030504040204" pitchFamily="34" charset="-120"/>
                <a:ea typeface="微軟正黑體" panose="020B0604030504040204" pitchFamily="34" charset="-120"/>
              </a:rPr>
              <a:t>conda</a:t>
            </a:r>
            <a:r>
              <a:rPr lang="en-US" altLang="zh-TW" sz="2800" b="1" dirty="0">
                <a:solidFill>
                  <a:schemeClr val="tx2">
                    <a:lumMod val="75000"/>
                  </a:schemeClr>
                </a:solidFill>
                <a:latin typeface="微軟正黑體" panose="020B0604030504040204" pitchFamily="34" charset="-120"/>
                <a:ea typeface="微軟正黑體" panose="020B0604030504040204" pitchFamily="34" charset="-120"/>
              </a:rPr>
              <a:t> </a:t>
            </a:r>
            <a:r>
              <a:rPr lang="zh-TW" altLang="en-US" sz="2800" b="1" dirty="0">
                <a:solidFill>
                  <a:schemeClr val="tx2">
                    <a:lumMod val="75000"/>
                  </a:schemeClr>
                </a:solidFill>
                <a:latin typeface="微軟正黑體" panose="020B0604030504040204" pitchFamily="34" charset="-120"/>
                <a:ea typeface="微軟正黑體" panose="020B0604030504040204" pitchFamily="34" charset="-120"/>
              </a:rPr>
              <a:t>管理虛擬環境</a:t>
            </a:r>
          </a:p>
          <a:p>
            <a:pPr marL="457200" indent="-457200">
              <a:lnSpc>
                <a:spcPct val="150000"/>
              </a:lnSpc>
              <a:buFont typeface="Arial" panose="020B0604020202020204" pitchFamily="34" charset="0"/>
              <a:buChar char="•"/>
            </a:pPr>
            <a:r>
              <a:rPr lang="zh-TW" altLang="en-US" sz="2800" b="1" dirty="0">
                <a:solidFill>
                  <a:schemeClr val="tx2">
                    <a:lumMod val="75000"/>
                  </a:schemeClr>
                </a:solidFill>
                <a:latin typeface="微軟正黑體" panose="020B0604030504040204" pitchFamily="34" charset="-120"/>
                <a:ea typeface="微軟正黑體" panose="020B0604030504040204" pitchFamily="34" charset="-120"/>
              </a:rPr>
              <a:t>使用 </a:t>
            </a:r>
            <a:r>
              <a:rPr lang="en-US" altLang="zh-TW" sz="2800" b="1" dirty="0">
                <a:solidFill>
                  <a:schemeClr val="tx2">
                    <a:lumMod val="75000"/>
                  </a:schemeClr>
                </a:solidFill>
                <a:latin typeface="微軟正黑體" panose="020B0604030504040204" pitchFamily="34" charset="-120"/>
                <a:ea typeface="微軟正黑體" panose="020B0604030504040204" pitchFamily="34" charset="-120"/>
              </a:rPr>
              <a:t>pip </a:t>
            </a:r>
            <a:r>
              <a:rPr lang="zh-TW" altLang="en-US" sz="2800" b="1" dirty="0">
                <a:solidFill>
                  <a:schemeClr val="tx2">
                    <a:lumMod val="75000"/>
                  </a:schemeClr>
                </a:solidFill>
                <a:latin typeface="微軟正黑體" panose="020B0604030504040204" pitchFamily="34" charset="-120"/>
                <a:ea typeface="微軟正黑體" panose="020B0604030504040204" pitchFamily="34" charset="-120"/>
              </a:rPr>
              <a:t>或 </a:t>
            </a:r>
            <a:r>
              <a:rPr lang="en-US" altLang="zh-TW" sz="2800" b="1" dirty="0" err="1">
                <a:solidFill>
                  <a:schemeClr val="tx2">
                    <a:lumMod val="75000"/>
                  </a:schemeClr>
                </a:solidFill>
                <a:latin typeface="微軟正黑體" panose="020B0604030504040204" pitchFamily="34" charset="-120"/>
                <a:ea typeface="微軟正黑體" panose="020B0604030504040204" pitchFamily="34" charset="-120"/>
              </a:rPr>
              <a:t>conda</a:t>
            </a:r>
            <a:r>
              <a:rPr lang="en-US" altLang="zh-TW" sz="2800" b="1" dirty="0">
                <a:solidFill>
                  <a:schemeClr val="tx2">
                    <a:lumMod val="75000"/>
                  </a:schemeClr>
                </a:solidFill>
                <a:latin typeface="微軟正黑體" panose="020B0604030504040204" pitchFamily="34" charset="-120"/>
                <a:ea typeface="微軟正黑體" panose="020B0604030504040204" pitchFamily="34" charset="-120"/>
              </a:rPr>
              <a:t> </a:t>
            </a:r>
            <a:r>
              <a:rPr lang="zh-TW" altLang="en-US" sz="2800" b="1" dirty="0">
                <a:solidFill>
                  <a:schemeClr val="tx2">
                    <a:lumMod val="75000"/>
                  </a:schemeClr>
                </a:solidFill>
                <a:latin typeface="微軟正黑體" panose="020B0604030504040204" pitchFamily="34" charset="-120"/>
                <a:ea typeface="微軟正黑體" panose="020B0604030504040204" pitchFamily="34" charset="-120"/>
              </a:rPr>
              <a:t>指令安裝套件</a:t>
            </a:r>
          </a:p>
          <a:p>
            <a:pPr marL="457200" indent="-457200">
              <a:lnSpc>
                <a:spcPct val="150000"/>
              </a:lnSpc>
              <a:buFont typeface="Arial" panose="020B0604020202020204" pitchFamily="34" charset="0"/>
              <a:buChar char="•"/>
            </a:pPr>
            <a:r>
              <a:rPr lang="zh-TW" altLang="en-US" sz="2800" b="1" dirty="0">
                <a:solidFill>
                  <a:schemeClr val="tx2">
                    <a:lumMod val="75000"/>
                  </a:schemeClr>
                </a:solidFill>
                <a:latin typeface="微軟正黑體" panose="020B0604030504040204" pitchFamily="34" charset="-120"/>
                <a:ea typeface="微軟正黑體" panose="020B0604030504040204" pitchFamily="34" charset="-120"/>
              </a:rPr>
              <a:t>選擇適合自己的 </a:t>
            </a:r>
            <a:r>
              <a:rPr lang="en-US" altLang="zh-TW" sz="2800" b="1" dirty="0">
                <a:solidFill>
                  <a:schemeClr val="tx2">
                    <a:lumMod val="75000"/>
                  </a:schemeClr>
                </a:solidFill>
                <a:latin typeface="微軟正黑體" panose="020B0604030504040204" pitchFamily="34" charset="-120"/>
                <a:ea typeface="微軟正黑體" panose="020B0604030504040204" pitchFamily="34" charset="-120"/>
              </a:rPr>
              <a:t>IDE</a:t>
            </a:r>
          </a:p>
        </p:txBody>
      </p:sp>
      <p:cxnSp>
        <p:nvCxnSpPr>
          <p:cNvPr id="11" name="直線接點 10"/>
          <p:cNvCxnSpPr/>
          <p:nvPr/>
        </p:nvCxnSpPr>
        <p:spPr>
          <a:xfrm>
            <a:off x="4382430" y="2233941"/>
            <a:ext cx="0" cy="4325558"/>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195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7958</TotalTime>
  <Words>902</Words>
  <Application>Microsoft Office PowerPoint</Application>
  <PresentationFormat>寬螢幕</PresentationFormat>
  <Paragraphs>184</Paragraphs>
  <Slides>34</Slides>
  <Notes>31</Notes>
  <HiddenSlides>0</HiddenSlides>
  <MMClips>0</MMClips>
  <ScaleCrop>false</ScaleCrop>
  <HeadingPairs>
    <vt:vector size="6" baseType="variant">
      <vt:variant>
        <vt:lpstr>使用字型</vt:lpstr>
      </vt:variant>
      <vt:variant>
        <vt:i4>6</vt:i4>
      </vt:variant>
      <vt:variant>
        <vt:lpstr>佈景主題</vt:lpstr>
      </vt:variant>
      <vt:variant>
        <vt:i4>2</vt:i4>
      </vt:variant>
      <vt:variant>
        <vt:lpstr>投影片標題</vt:lpstr>
      </vt:variant>
      <vt:variant>
        <vt:i4>34</vt:i4>
      </vt:variant>
    </vt:vector>
  </HeadingPairs>
  <TitlesOfParts>
    <vt:vector size="42" baseType="lpstr">
      <vt:lpstr>微軟正黑體</vt:lpstr>
      <vt:lpstr>新細明體</vt:lpstr>
      <vt:lpstr>Arial</vt:lpstr>
      <vt:lpstr>Calibri</vt:lpstr>
      <vt:lpstr>Calibri Light</vt:lpstr>
      <vt:lpstr>Wingdings 2</vt:lpstr>
      <vt:lpstr>HDOfficeLightV0</vt:lpstr>
      <vt:lpstr>1_HDOfficeLightV0</vt:lpstr>
      <vt:lpstr>PowerPoint 簡報</vt:lpstr>
      <vt:lpstr>OUTLINE</vt:lpstr>
      <vt:lpstr>安裝與環境設定</vt:lpstr>
      <vt:lpstr>Colab</vt:lpstr>
      <vt:lpstr>安裝來源</vt:lpstr>
      <vt:lpstr>虛擬環境</vt:lpstr>
      <vt:lpstr>安裝套件</vt:lpstr>
      <vt:lpstr>IDE</vt:lpstr>
      <vt:lpstr>小結</vt:lpstr>
      <vt:lpstr>語法介紹</vt:lpstr>
      <vt:lpstr>資料型態</vt:lpstr>
      <vt:lpstr>Print</vt:lpstr>
      <vt:lpstr>運算符號</vt:lpstr>
      <vt:lpstr>List &amp; Tuple</vt:lpstr>
      <vt:lpstr>Indexing &amp; Slicing</vt:lpstr>
      <vt:lpstr>Dictionary</vt:lpstr>
      <vt:lpstr>String</vt:lpstr>
      <vt:lpstr>If, elif &amp; else</vt:lpstr>
      <vt:lpstr>For (1/2)</vt:lpstr>
      <vt:lpstr>For (2/2)</vt:lpstr>
      <vt:lpstr>With</vt:lpstr>
      <vt:lpstr>Function</vt:lpstr>
      <vt:lpstr>Built-in Functions (1/2)</vt:lpstr>
      <vt:lpstr>Built-in Functions (2/2)</vt:lpstr>
      <vt:lpstr>參考資料</vt:lpstr>
      <vt:lpstr>常用套件</vt:lpstr>
      <vt:lpstr>NumPy</vt:lpstr>
      <vt:lpstr>Matplotlab</vt:lpstr>
      <vt:lpstr>Pandas</vt:lpstr>
      <vt:lpstr>作業範例程式</vt:lpstr>
      <vt:lpstr>目標</vt:lpstr>
      <vt:lpstr>生成隨機點</vt:lpstr>
      <vt:lpstr>執行及視覺化</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343</cp:revision>
  <dcterms:created xsi:type="dcterms:W3CDTF">2021-01-05T07:56:45Z</dcterms:created>
  <dcterms:modified xsi:type="dcterms:W3CDTF">2022-03-23T01:51:42Z</dcterms:modified>
</cp:coreProperties>
</file>