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aleway-regular.fntdata"/><Relationship Id="rId21" Type="http://schemas.openxmlformats.org/officeDocument/2006/relationships/slide" Target="slides/slide16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e5238cef8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e5238cef8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5238cef8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5238cef8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Joseph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e5238cef8e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e5238cef8e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Joseph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5297d570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e5297d570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Joseph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e54f130bc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e54f130bc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e5238cef8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e5238cef8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5238cef8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e5238cef8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5238cef8e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5238cef8e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5297d570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5297d570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5238cef8e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5238cef8e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Joseph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5238cef8e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5238cef8e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5297d570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5297d570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5238cef8e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5238cef8e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e5238cef8e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e5238cef8e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5238cef8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5238cef8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Joseph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Relationship Id="rId5" Type="http://schemas.openxmlformats.org/officeDocument/2006/relationships/image" Target="../media/image3.png"/><Relationship Id="rId6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drive.google.com/file/d/1B6t3qGRg2wFGISXWULoTn1Umtnj69vQH/view" TargetMode="External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QFJUJncg7NiMFaVteOriaiSOT1xNmiM-/view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nOfmLYm7BUeQnfLp6nEio9JZx_ILledF/view" TargetMode="External"/><Relationship Id="rId4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2.png"/><Relationship Id="rId7" Type="http://schemas.openxmlformats.org/officeDocument/2006/relationships/image" Target="../media/image15.png"/><Relationship Id="rId8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latin typeface="Arial"/>
                <a:ea typeface="Arial"/>
                <a:cs typeface="Arial"/>
                <a:sym typeface="Arial"/>
              </a:rPr>
              <a:t>CS291I: Almost Real-Time </a:t>
            </a:r>
            <a:r>
              <a:rPr lang="zh-CN">
                <a:latin typeface="Arial"/>
                <a:ea typeface="Arial"/>
                <a:cs typeface="Arial"/>
                <a:sym typeface="Arial"/>
              </a:rPr>
              <a:t>Rubik’s Cube Model Reconstruction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Joseph Ng, Brandon Bu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Good Frame</a:t>
            </a:r>
            <a:endParaRPr/>
          </a:p>
        </p:txBody>
      </p:sp>
      <p:sp>
        <p:nvSpPr>
          <p:cNvPr id="155" name="Google Shape;155;p22"/>
          <p:cNvSpPr txBox="1"/>
          <p:nvPr>
            <p:ph idx="1" type="body"/>
          </p:nvPr>
        </p:nvSpPr>
        <p:spPr>
          <a:xfrm>
            <a:off x="729450" y="2078875"/>
            <a:ext cx="6917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identify good frames that show a high quality cube face and well-centered, enhance the reliability of subsequent analyses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ensure the accuracy and quality of the input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Future Work and Enhancements</a:t>
            </a:r>
            <a:endParaRPr/>
          </a:p>
        </p:txBody>
      </p:sp>
      <p:sp>
        <p:nvSpPr>
          <p:cNvPr id="161" name="Google Shape;161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3D Cube Reconstruction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b="1" lang="zh-CN"/>
              <a:t>Color tile extraction (in progress)</a:t>
            </a:r>
            <a:endParaRPr b="1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BundleSDF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Adaptive Color Threshold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Lighting and shadows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User Interaction and Interface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729450" y="1318650"/>
            <a:ext cx="5627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Color Tile Extraction: Edge Detection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729450" y="2078875"/>
            <a:ext cx="4518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Use canny edge detection + morphological transformations to isolate color tiles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Each color region can be extracted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Still work in progress as adjacent tiles does not have a clean boundary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Use size data from clean color tiles to fix this issue</a:t>
            </a:r>
            <a:endParaRPr/>
          </a:p>
        </p:txBody>
      </p:sp>
      <p:pic>
        <p:nvPicPr>
          <p:cNvPr id="168" name="Google Shape;168;p24"/>
          <p:cNvPicPr preferRelativeResize="0"/>
          <p:nvPr/>
        </p:nvPicPr>
        <p:blipFill rotWithShape="1">
          <a:blip r:embed="rId3">
            <a:alphaModFix/>
          </a:blip>
          <a:srcRect b="0" l="0" r="8416" t="0"/>
          <a:stretch/>
        </p:blipFill>
        <p:spPr>
          <a:xfrm>
            <a:off x="7365013" y="2101861"/>
            <a:ext cx="1304425" cy="11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08225" y="2101850"/>
            <a:ext cx="1367725" cy="11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812" y="373914"/>
            <a:ext cx="1304425" cy="11243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" name="Google Shape;171;p24"/>
          <p:cNvCxnSpPr>
            <a:stCxn id="170" idx="2"/>
            <a:endCxn id="168" idx="0"/>
          </p:cNvCxnSpPr>
          <p:nvPr/>
        </p:nvCxnSpPr>
        <p:spPr>
          <a:xfrm>
            <a:off x="7640025" y="1498262"/>
            <a:ext cx="377100" cy="60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24"/>
          <p:cNvSpPr txBox="1"/>
          <p:nvPr/>
        </p:nvSpPr>
        <p:spPr>
          <a:xfrm>
            <a:off x="7901200" y="1383955"/>
            <a:ext cx="1676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Morphological Transformation (Dilation)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24"/>
          <p:cNvSpPr txBox="1"/>
          <p:nvPr/>
        </p:nvSpPr>
        <p:spPr>
          <a:xfrm>
            <a:off x="5374650" y="1750850"/>
            <a:ext cx="1816200" cy="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Color Masked Image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6928125" y="68575"/>
            <a:ext cx="16764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Edge Detection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5" name="Google Shape;17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57150" y="3656613"/>
            <a:ext cx="1304400" cy="114502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4"/>
          <p:cNvCxnSpPr>
            <a:stCxn id="169" idx="2"/>
            <a:endCxn id="175" idx="0"/>
          </p:cNvCxnSpPr>
          <p:nvPr/>
        </p:nvCxnSpPr>
        <p:spPr>
          <a:xfrm>
            <a:off x="6192088" y="3230825"/>
            <a:ext cx="81720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7" name="Google Shape;177;p24"/>
          <p:cNvCxnSpPr>
            <a:stCxn id="168" idx="2"/>
            <a:endCxn id="175" idx="0"/>
          </p:cNvCxnSpPr>
          <p:nvPr/>
        </p:nvCxnSpPr>
        <p:spPr>
          <a:xfrm flipH="1">
            <a:off x="7009225" y="3230835"/>
            <a:ext cx="1008000" cy="42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Color Tile Extraction: Edge Detection</a:t>
            </a:r>
            <a:endParaRPr/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25" title="EdgeTile ‑ Made with FlexCli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1525" y="1853850"/>
            <a:ext cx="5620950" cy="321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BundleSDF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729450" y="2078875"/>
            <a:ext cx="4294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Use pose tracking for the Rubik’s cube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Cube face planes can be extracted using this information and hence the individual color tiles.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zh-CN"/>
              <a:t>Construct or fit a virtual cube model</a:t>
            </a:r>
            <a:endParaRPr/>
          </a:p>
        </p:txBody>
      </p:sp>
      <p:pic>
        <p:nvPicPr>
          <p:cNvPr id="191" name="Google Shape;191;p26"/>
          <p:cNvPicPr preferRelativeResize="0"/>
          <p:nvPr/>
        </p:nvPicPr>
        <p:blipFill rotWithShape="1">
          <a:blip r:embed="rId3">
            <a:alphaModFix/>
          </a:blip>
          <a:srcRect b="14412" l="7374" r="49999" t="0"/>
          <a:stretch/>
        </p:blipFill>
        <p:spPr>
          <a:xfrm>
            <a:off x="5387350" y="651750"/>
            <a:ext cx="2505901" cy="19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6"/>
          <p:cNvPicPr preferRelativeResize="0"/>
          <p:nvPr/>
        </p:nvPicPr>
        <p:blipFill rotWithShape="1">
          <a:blip r:embed="rId4">
            <a:alphaModFix/>
          </a:blip>
          <a:srcRect b="11124" l="0" r="0" t="3892"/>
          <a:stretch/>
        </p:blipFill>
        <p:spPr>
          <a:xfrm>
            <a:off x="5387350" y="2703925"/>
            <a:ext cx="2505900" cy="183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664150" y="1670275"/>
            <a:ext cx="7688700" cy="1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000"/>
              <a:t>Thank you</a:t>
            </a:r>
            <a:endParaRPr sz="3222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Q&amp;A</a:t>
            </a:r>
            <a:endParaRPr/>
          </a:p>
        </p:txBody>
      </p:sp>
      <p:sp>
        <p:nvSpPr>
          <p:cNvPr id="203" name="Google Shape;203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 system for detecting and analyzing the state of a Rubik’s cube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detect cube and detect color to identify each tile’s color and determine its complete state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Aid the user in learning or solving the cube using augmented reality elements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Introduction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8822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A system for detecting and analyzing the state of a Rubik’s cube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detect cube and detect color to identify each tile’s color and determine its complete state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CN" strike="sngStrike"/>
              <a:t>Aid the user in learning or solving the cube using augmented reality elements</a:t>
            </a:r>
            <a:r>
              <a:rPr lang="zh-CN"/>
              <a:t> (no time to implement)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Demo</a:t>
            </a:r>
            <a:endParaRPr/>
          </a:p>
        </p:txBody>
      </p:sp>
      <p:pic>
        <p:nvPicPr>
          <p:cNvPr id="105" name="Google Shape;105;p16" title="Untitled ‑ Made with FlexClip (1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13575" y="945225"/>
            <a:ext cx="6799738" cy="382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Techniques and Tools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Color Masking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YOLO Object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Canny Edge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Contour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Hand Detection/Segmentation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Harris Corner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BundleSDF (6 degrees of freedom/orientation tracking)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Document detection / rectangle  fitting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Techniques and Tools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b="1" lang="zh-CN"/>
              <a:t>Color Masking</a:t>
            </a:r>
            <a:endParaRPr b="1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YOLO Object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Canny Edge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Contour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/>
              <a:t>Hand Detection/Segmentation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trike="sngStrike"/>
              <a:t>Harris Corner Detection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trike="sngStrike"/>
              <a:t>BundleSDF (6 degrees of freedom/orientation tracking)</a:t>
            </a:r>
            <a:endParaRPr strike="sngStrike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zh-CN" strike="sngStrike"/>
              <a:t>Document detection / rectangle  fitting</a:t>
            </a:r>
            <a:endParaRPr strike="sng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Color Masking/Detection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4719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Color detection is critical for </a:t>
            </a:r>
            <a:r>
              <a:rPr lang="zh-CN"/>
              <a:t>determining</a:t>
            </a:r>
            <a:r>
              <a:rPr lang="zh-CN"/>
              <a:t> the cube’s state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Input for solving Algorithms(Kociemba's)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HSV(Hue, Saturation, Value) Color Space to deal with different lighting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Requires  calibration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 rotWithShape="1">
          <a:blip r:embed="rId3">
            <a:alphaModFix/>
          </a:blip>
          <a:srcRect b="0" l="9878" r="9870" t="0"/>
          <a:stretch/>
        </p:blipFill>
        <p:spPr>
          <a:xfrm>
            <a:off x="6277225" y="3067375"/>
            <a:ext cx="1929526" cy="2017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7225" y="874150"/>
            <a:ext cx="1929524" cy="193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0" title="Untitled ‑ Made with FlexClip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250" y="487150"/>
            <a:ext cx="8157101" cy="458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729450" y="1318650"/>
            <a:ext cx="48861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Denoising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729450" y="2078875"/>
            <a:ext cx="48390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CN"/>
              <a:t>Implemented a denoising filter techniques including: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Biggest continuous region selection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zh-CN"/>
              <a:t>Morphological transformations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4800" y="2937800"/>
            <a:ext cx="2606200" cy="1684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757" y="2937799"/>
            <a:ext cx="2597495" cy="1684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5">
            <a:alphaModFix/>
          </a:blip>
          <a:srcRect b="8079" l="0" r="0" t="0"/>
          <a:stretch/>
        </p:blipFill>
        <p:spPr>
          <a:xfrm>
            <a:off x="7254550" y="975413"/>
            <a:ext cx="1278375" cy="90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/>
        </p:nvSpPr>
        <p:spPr>
          <a:xfrm>
            <a:off x="6742938" y="563050"/>
            <a:ext cx="2301600" cy="3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Morphological transformations</a:t>
            </a:r>
            <a:endParaRPr sz="12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6">
            <a:alphaModFix/>
          </a:blip>
          <a:srcRect b="10888" l="0" r="0" t="-8899"/>
          <a:stretch/>
        </p:blipFill>
        <p:spPr>
          <a:xfrm>
            <a:off x="7254550" y="1980175"/>
            <a:ext cx="1278375" cy="95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0076" y="3147777"/>
            <a:ext cx="615709" cy="7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15784" y="3147775"/>
            <a:ext cx="571591" cy="7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0101" y="4169177"/>
            <a:ext cx="615709" cy="78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93725" y="4152170"/>
            <a:ext cx="615700" cy="82385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1"/>
          <p:cNvSpPr txBox="1"/>
          <p:nvPr/>
        </p:nvSpPr>
        <p:spPr>
          <a:xfrm>
            <a:off x="4025688" y="4622200"/>
            <a:ext cx="2301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After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1087100" y="4622200"/>
            <a:ext cx="2301600" cy="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Before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