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c1158122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c1158122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c1158122a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c1158122a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c1158122a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c1158122a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c1158122a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c1158122a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c1158122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c1158122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c115812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c115812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c71eca78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c71eca78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specific application of dynamic feature/object tracking.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Last week, we’ve seen feature tracking on “static” textures (side of a building, image on a paper, etc)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The project aims to track features on a Rubik’s cube that changes the configurations very often.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c1158122a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c1158122a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c1158122a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c1158122a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1158122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c115812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c1158122a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c1158122a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c15ee6c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c15ee6c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c1158122a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c1158122a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36kpUDrtzA5qoREt2mF0N_KwaKsJB1bU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e_Bgm1wrALQ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MVP: Rubik’s Cube VR Support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and Joseph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 Canny Edge Detection, etc 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650400" y="2028950"/>
            <a:ext cx="27852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Canny Edge detection -&gt;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6050" l="0" r="0" t="0"/>
          <a:stretch/>
        </p:blipFill>
        <p:spPr>
          <a:xfrm>
            <a:off x="4572000" y="1700425"/>
            <a:ext cx="3682983" cy="21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679175" y="4118900"/>
            <a:ext cx="27852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&lt;- Harris corner detection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600" y="2807525"/>
            <a:ext cx="34290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 color filtering/segmentation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500" y="1919075"/>
            <a:ext cx="4113200" cy="29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3953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simple color filtering approach has decent results in identifying some color tiles for a classic Rubik’s cube (top right)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errors on stickerless cubes where adjacent tiles with the same color are not identified correctly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000" y="122075"/>
            <a:ext cx="1443700" cy="14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 color filtering/segmentation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71900" y="1919075"/>
            <a:ext cx="4153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simple color filtering approach has decent results in identifying some color tiles for a classic Rubik’s cube (top right)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There are </a:t>
            </a:r>
            <a:r>
              <a:rPr lang="en"/>
              <a:t>errors on stickerless cubes where adjacent tiles with the same color are not identified correctly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Worst case: the face is solved and it thinks it’s one color tile.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500" y="1919075"/>
            <a:ext cx="4113200" cy="29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 rot="282712">
            <a:off x="6952689" y="2853001"/>
            <a:ext cx="854588" cy="43980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000" y="122075"/>
            <a:ext cx="1443700" cy="14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 title="Cube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the future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Reduce the scope of the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Offline tracking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Static cube configurations (no additional turns are allowed after scrambling)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other OpenCV feature tracking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Feature Matching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YOLO object detection to crop out noise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 Vision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lang="en"/>
              <a:t>grand vision of this project is to have a system that accurately tracks the cube state/configuration in real time </a:t>
            </a:r>
            <a:r>
              <a:rPr b="1" lang="en"/>
              <a:t>without</a:t>
            </a:r>
            <a:r>
              <a:rPr lang="en"/>
              <a:t> the user explicitly showing the cube to the camera.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system can display overlay information on the phone or computer screen for various activities (Ex. learning how to solve the cube)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Feature Tracking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433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SIFT and other feature tracking algorithms work well if the object does not “change” too much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Rubik’s Cube changes its surface features/configurations rapidly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875" y="1919075"/>
            <a:ext cx="3725125" cy="27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Technological Approaches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Tracking of the Rubik’s Cube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Tracking of the hand/fingers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Ideally, we will combine all this information to more accurately track and predict the cube state.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Technological</a:t>
            </a:r>
            <a:r>
              <a:rPr lang="en"/>
              <a:t> Approaches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1) Tracking of the Rubik’s Cube &lt;- (MVP Focus)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2) Tracking of the hand/fingers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Ideally, we will combine all this information to more accurately track and predict the cube state.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Progress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explored 3+ ways of observing the cube configuration. We will only mention the ones that are somewhat promising.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YOLO object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OpenCV Canny edge detection, contours,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OpenCV color filtering/segmentation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Object Detection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4393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is trained to detect a solved/unsolved Rubik’s cube in a real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Right are some examples of detections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425" y="1348175"/>
            <a:ext cx="3685200" cy="36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 title="Yolov8 Rubik's cube detec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63" y="179125"/>
            <a:ext cx="7886475" cy="44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 Canny Edge Detection, etc 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79175" y="1929775"/>
            <a:ext cx="3881100" cy="27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edge and corner detection would allow me to fit a virtual model of a cube and easily identify the faces (hence the color configurations)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&lt;- Example of corner detection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3522" r="2536" t="19523"/>
          <a:stretch/>
        </p:blipFill>
        <p:spPr>
          <a:xfrm>
            <a:off x="883425" y="1888675"/>
            <a:ext cx="3237600" cy="26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