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38B6-87C2-D040-8F07-FAC2ACF57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35A69-CB7F-A84A-9F28-3820AADCB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A5603-F488-1E4C-B68F-9B357F7F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0AD5-1104-EF4B-ABE5-87E696C7E111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D02C4-9EBC-B34C-9895-ADB58947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D2678-F390-6B43-97ED-DA5334E4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E2BE-BCAB-9743-8364-4342D499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6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C805-E17E-7C4A-B07A-064C94DD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39814-CE7E-2C49-B53F-EF5A34FF7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25967-6B31-B343-B878-F6DCF33F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0AD5-1104-EF4B-ABE5-87E696C7E111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F4476-519D-8A4F-B001-9EF42420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2BFF3-06DE-844C-B9E8-B1341B6E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E2BE-BCAB-9743-8364-4342D499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73E90D-AB3D-B84B-87D3-3B4CC95C9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9D81D-567B-BB4E-BD73-3FB16C06C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5491B-2FDC-B540-835C-A606406F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0AD5-1104-EF4B-ABE5-87E696C7E111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AFE96-EBD4-6F43-A600-ECD968FC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C88B1-1666-1347-B544-08F0F925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E2BE-BCAB-9743-8364-4342D499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B8FB-C94B-3B46-B69B-6A492E83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319F0-0089-7E43-8EB6-1C9E94001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6B2BF-3045-404E-86FF-3A36C771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0AD5-1104-EF4B-ABE5-87E696C7E111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7B505-CA61-E748-BFA1-CFC0643C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BEF28-764A-5F44-96AF-51DF71DB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E2BE-BCAB-9743-8364-4342D499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2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2779-172A-DA49-BCC6-0316721AC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2EE3F-0EFB-FB4E-84EB-BA4767239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545-F788-924B-9946-4449D49A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0AD5-1104-EF4B-ABE5-87E696C7E111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69AE7-02CE-564F-932A-1D705CED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992C9-27CB-E64F-BE80-3E952CFA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E2BE-BCAB-9743-8364-4342D499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0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5509-BFA2-9448-90F3-7CD76B85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6711D-39BD-0E4D-89E5-90B90336C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A4C01-EEBD-AC40-8CAD-037A4BDEB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3C257-A43A-454B-8095-CAECA191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0AD5-1104-EF4B-ABE5-87E696C7E111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ABB22-0894-894B-BB56-437C98AB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B25A3-C330-BF46-850C-2E69586D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E2BE-BCAB-9743-8364-4342D499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8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6D8D-D3DB-2F4A-B1F9-177F09494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FA3FC-72D7-0A4A-B2B2-E1C49F92A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4ECE5-4917-CE41-9D3F-F8CBB55BB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EE32D-F0C4-F645-9285-DBB1E8E3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4D4F1-0E05-D94B-917F-2674F23FE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86C861-F565-7D4C-AE79-3431B97A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0AD5-1104-EF4B-ABE5-87E696C7E111}" type="datetimeFigureOut">
              <a:rPr lang="en-US" smtClean="0"/>
              <a:t>3/5/21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62E38-0F63-3E46-9D7E-2A07471F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60E46-C857-9D4B-B308-A3D12CD14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E2BE-BCAB-9743-8364-4342D499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590D-A693-8040-8858-34E1623F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9CE54-0335-DA47-A427-9FD7C90B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0AD5-1104-EF4B-ABE5-87E696C7E111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5C6DA-2650-CC41-96CF-8BC4BB1E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E1533-B574-8144-9485-1F560E11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E2BE-BCAB-9743-8364-4342D499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4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438C4-1023-0E48-B2AD-8E751A70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0AD5-1104-EF4B-ABE5-87E696C7E111}" type="datetimeFigureOut">
              <a:rPr lang="en-US" smtClean="0"/>
              <a:t>3/5/21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5BE31-B654-D943-8C89-49D146A3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6CAE8-925C-8940-ADB9-3A072C9C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E2BE-BCAB-9743-8364-4342D499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2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541E-4DA9-EF41-89C8-0CFCD000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B3E4-B108-834D-AD5A-BEEF2E42C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719BE-E150-454C-8065-4CFE9AAD7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54F88-3C32-7947-89C2-BB6E464D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0AD5-1104-EF4B-ABE5-87E696C7E111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3942A-11D0-1541-A0E5-388D723E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FB3F4-FD09-1843-94FA-1EE62DD7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E2BE-BCAB-9743-8364-4342D499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2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C958-6C1F-6042-A386-F0E82A84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64D19-8377-724D-BD48-66CF2A143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D064E-D46F-F54D-9DA2-CB939899A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61F19-1B18-314C-8B21-98C0DFFB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0AD5-1104-EF4B-ABE5-87E696C7E111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A64EB-0967-4E47-8628-DB265E1A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31AAE-FC79-F748-B2CD-B2F2B42D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E2BE-BCAB-9743-8364-4342D499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3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364D6-A2D8-4145-A572-5F07B801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EF0E9-3DBF-FD45-BB85-4465282AD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F90F-08C3-A546-9B1F-CEB55CD9D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0AD5-1104-EF4B-ABE5-87E696C7E111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37A9C-8690-9445-A953-8772C73BE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4D978-1176-214A-AAB3-A40E919C2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1E2BE-BCAB-9743-8364-4342D499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1BC4-639B-9243-9045-F2B3B0CE3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Shared Leadership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F4C6F-8FFA-E549-900F-DECFB741E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03/05/2021</a:t>
            </a:r>
          </a:p>
        </p:txBody>
      </p:sp>
    </p:spTree>
    <p:extLst>
      <p:ext uri="{BB962C8B-B14F-4D97-AF65-F5344CB8AC3E}">
        <p14:creationId xmlns:p14="http://schemas.microsoft.com/office/powerpoint/2010/main" val="412336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20CA-DFEC-794B-A4CD-AB42C63D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62405-CAC8-D946-8349-11655906E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Analysis</a:t>
            </a:r>
          </a:p>
          <a:p>
            <a:r>
              <a:rPr lang="en-US" dirty="0"/>
              <a:t>Correlation between leadership and other contribution indicators</a:t>
            </a:r>
          </a:p>
        </p:txBody>
      </p:sp>
    </p:spTree>
    <p:extLst>
      <p:ext uri="{BB962C8B-B14F-4D97-AF65-F5344CB8AC3E}">
        <p14:creationId xmlns:p14="http://schemas.microsoft.com/office/powerpoint/2010/main" val="73878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D01A-C848-A74E-A3EF-B5CB967B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6BEA-ED6E-5B46-92CE-6474366EF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Analyzing prediction errors</a:t>
            </a:r>
          </a:p>
          <a:p>
            <a:pPr lvl="1"/>
            <a:r>
              <a:rPr lang="en-US" dirty="0"/>
              <a:t>Visualization : </a:t>
            </a:r>
            <a:r>
              <a:rPr lang="en-US" dirty="0" err="1"/>
              <a:t>Gelphi</a:t>
            </a:r>
            <a:r>
              <a:rPr lang="en-US" dirty="0"/>
              <a:t>, python, MATLAB</a:t>
            </a:r>
          </a:p>
          <a:p>
            <a:pPr lvl="1"/>
            <a:r>
              <a:rPr lang="en-US" dirty="0"/>
              <a:t>Manual examination of comment content</a:t>
            </a:r>
          </a:p>
          <a:p>
            <a:r>
              <a:rPr lang="en-US" dirty="0"/>
              <a:t>Explore ways for interpreting and improving accuracy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8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558C-E97E-8343-A8A0-35A4DAAB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57C5-5DCE-914F-9496-5951CCA23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design and experiment a method to automatically detect leadership practices in open source software community, based on developers’ comments during issue discussion/resolution processes.</a:t>
            </a:r>
          </a:p>
        </p:txBody>
      </p:sp>
    </p:spTree>
    <p:extLst>
      <p:ext uri="{BB962C8B-B14F-4D97-AF65-F5344CB8AC3E}">
        <p14:creationId xmlns:p14="http://schemas.microsoft.com/office/powerpoint/2010/main" val="298213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2E93-4E61-8440-88DC-9738CF26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Background (1): Lifecycle of a Software Bug/Issue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92A27DD-C5F6-9642-8C47-CC203A4B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18" y="1787189"/>
            <a:ext cx="10055564" cy="428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8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E472-D0EA-0941-AC43-779ED959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Background (2): Issue Tracking on </a:t>
            </a:r>
            <a:r>
              <a:rPr lang="en-US" sz="4000" dirty="0" err="1"/>
              <a:t>Github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65339-79DF-3F4B-BD51-3A702F48AB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Interface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E6C26-A7FC-BD43-B561-82355EE67E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Issue Comments data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F5F08-EBBF-9745-BE63-18A371451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359742"/>
            <a:ext cx="6171172" cy="1575618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04E6BD5-22EB-8F41-962D-D763D9999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26" y="2223011"/>
            <a:ext cx="5191618" cy="413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5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A990AF-8B2F-3A4C-B9BB-A538F431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DB426-A49A-604E-AEEC-E7E77F82D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Defining leadership practice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collection and preprocessing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Manual annotation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Automated labeling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Experimental evaluation</a:t>
            </a:r>
          </a:p>
        </p:txBody>
      </p:sp>
    </p:spTree>
    <p:extLst>
      <p:ext uri="{BB962C8B-B14F-4D97-AF65-F5344CB8AC3E}">
        <p14:creationId xmlns:p14="http://schemas.microsoft.com/office/powerpoint/2010/main" val="20069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759B-B4A5-3A4F-8973-76A0FB45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Defining leadership practice types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AF00231-3BAA-1341-9833-69C94FBA9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152" y="1945935"/>
            <a:ext cx="6993695" cy="339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7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6A07-2650-2D47-AD07-3C79DF0C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 Data collection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02E1-61F0-CE4B-B25C-4A4AB2470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issue history from selected </a:t>
            </a:r>
            <a:r>
              <a:rPr lang="en-US" dirty="0" err="1"/>
              <a:t>Github</a:t>
            </a:r>
            <a:r>
              <a:rPr lang="en-US" dirty="0"/>
              <a:t> projects</a:t>
            </a:r>
          </a:p>
          <a:p>
            <a:r>
              <a:rPr lang="en-US" dirty="0"/>
              <a:t>Filtering</a:t>
            </a:r>
          </a:p>
          <a:p>
            <a:r>
              <a:rPr lang="en-US" dirty="0" err="1"/>
              <a:t>Preprocesssing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4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75ECD-67C9-6947-948A-0D1B8BF8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Manual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A7C4-D993-2B4F-9006-E286D179A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Labelling team</a:t>
            </a:r>
          </a:p>
          <a:p>
            <a:r>
              <a:rPr lang="en-US" dirty="0"/>
              <a:t>Pattern pool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C306795-B017-B047-8D67-B577C4555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214" y="3151648"/>
            <a:ext cx="6426954" cy="271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4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F491-CB43-CA4B-B5A6-33FAD0E4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Autoamted</a:t>
            </a:r>
            <a:r>
              <a:rPr lang="en-US" dirty="0"/>
              <a:t> Labelling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F813B64-FA08-8A4F-8E24-8EED5A5E4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95" y="1759345"/>
            <a:ext cx="9488595" cy="38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3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</TotalTime>
  <Words>143</Words>
  <Application>Microsoft Macintosh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Shared Leadership</vt:lpstr>
      <vt:lpstr>Goal</vt:lpstr>
      <vt:lpstr>Background (1): Lifecycle of a Software Bug/Issue</vt:lpstr>
      <vt:lpstr>Background (2): Issue Tracking on Github</vt:lpstr>
      <vt:lpstr>Research Methodology</vt:lpstr>
      <vt:lpstr>1. Defining leadership practice types</vt:lpstr>
      <vt:lpstr>2. Data collection and preprocessing</vt:lpstr>
      <vt:lpstr>3. Manual Annotation</vt:lpstr>
      <vt:lpstr>4. Autoamted Labelling</vt:lpstr>
      <vt:lpstr>5. Experiment</vt:lpstr>
      <vt:lpstr>Research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Leadership</dc:title>
  <dc:creator>Ye Yang</dc:creator>
  <cp:lastModifiedBy>Ye Yang</cp:lastModifiedBy>
  <cp:revision>14</cp:revision>
  <dcterms:created xsi:type="dcterms:W3CDTF">2021-03-05T18:41:41Z</dcterms:created>
  <dcterms:modified xsi:type="dcterms:W3CDTF">2021-03-07T14:01:48Z</dcterms:modified>
</cp:coreProperties>
</file>