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 Mono SemiBold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Abril Fatface"/>
      <p:regular r:id="rId22"/>
    </p:embeddedFont>
    <p:embeddedFont>
      <p:font typeface="Griffy"/>
      <p:regular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Homemade Appl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MKCTknUkUdH9UuI/agG0IWE2x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brilFatfac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oppins-regular.fntdata"/><Relationship Id="rId23" Type="http://schemas.openxmlformats.org/officeDocument/2006/relationships/font" Target="fonts/Griff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HomemadeAppl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MonoSemiBold-bold.fntdata"/><Relationship Id="rId14" Type="http://schemas.openxmlformats.org/officeDocument/2006/relationships/font" Target="fonts/RobotoMonoSemiBold-regular.fntdata"/><Relationship Id="rId17" Type="http://schemas.openxmlformats.org/officeDocument/2006/relationships/font" Target="fonts/RobotoMonoSemiBold-boldItalic.fntdata"/><Relationship Id="rId16" Type="http://schemas.openxmlformats.org/officeDocument/2006/relationships/font" Target="fonts/RobotoMonoSemiBold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2a09c0f60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02a09c0f6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03d4dae1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03d4dae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13.png"/><Relationship Id="rId10" Type="http://schemas.openxmlformats.org/officeDocument/2006/relationships/image" Target="../media/image7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8000">
                <a:solidFill>
                  <a:srgbClr val="FEFEFE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91425" spcFirstLastPara="1" rIns="91425" wrap="square" tIns="1219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20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20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20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20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20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20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007 Quot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22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203" name="Google Shape;203;p2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22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207" name="Google Shape;207;p2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22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210" name="Google Shape;210;p2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22"/>
          <p:cNvSpPr txBox="1"/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14" name="Google Shape;214;p22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009 Big Titl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23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218" name="Google Shape;218;p2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3"/>
          <p:cNvSpPr txBox="1"/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008 Three 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24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225" name="Google Shape;225;p2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24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29" name="Google Shape;229;p24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30" name="Google Shape;230;p24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2" name="Google Shape;232;p24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33" name="Google Shape;233;p24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34" name="Google Shape;234;p24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010 Text and Imag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7" name="Google Shape;237;p25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012 Percentage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26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41" name="Google Shape;241;p2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6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26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7" name="Google Shape;247;p2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26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26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52" name="Google Shape;252;p2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6"/>
          <p:cNvSpPr txBox="1"/>
          <p:nvPr>
            <p:ph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56" name="Google Shape;256;p26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3" type="title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58" name="Google Shape;258;p26"/>
          <p:cNvSpPr txBox="1"/>
          <p:nvPr>
            <p:ph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60" name="Google Shape;260;p26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61" name="Google Shape;261;p26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013 Six column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27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65" name="Google Shape;265;p2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7"/>
          <p:cNvSpPr txBox="1"/>
          <p:nvPr>
            <p:ph idx="1" type="subTitle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9" name="Google Shape;269;p27"/>
          <p:cNvSpPr txBox="1"/>
          <p:nvPr>
            <p:ph idx="2" type="subTitle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70" name="Google Shape;270;p27"/>
          <p:cNvSpPr txBox="1"/>
          <p:nvPr>
            <p:ph idx="3" type="subTitle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71" name="Google Shape;271;p27"/>
          <p:cNvSpPr txBox="1"/>
          <p:nvPr>
            <p:ph idx="4" type="subTitle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72" name="Google Shape;272;p27"/>
          <p:cNvSpPr txBox="1"/>
          <p:nvPr>
            <p:ph idx="5" type="subTitle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73" name="Google Shape;273;p27"/>
          <p:cNvSpPr txBox="1"/>
          <p:nvPr>
            <p:ph idx="6" type="subTitle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74" name="Google Shape;274;p27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5" name="Google Shape;275;p27"/>
          <p:cNvSpPr txBox="1"/>
          <p:nvPr>
            <p:ph idx="7" type="body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6" name="Google Shape;276;p27"/>
          <p:cNvSpPr txBox="1"/>
          <p:nvPr>
            <p:ph idx="8" type="body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7" name="Google Shape;277;p27"/>
          <p:cNvSpPr txBox="1"/>
          <p:nvPr>
            <p:ph idx="9" type="body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8" name="Google Shape;278;p27"/>
          <p:cNvSpPr txBox="1"/>
          <p:nvPr>
            <p:ph idx="13" type="body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9" name="Google Shape;279;p27"/>
          <p:cNvSpPr txBox="1"/>
          <p:nvPr>
            <p:ph idx="14" type="body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0" name="Google Shape;280;p27"/>
          <p:cNvSpPr txBox="1"/>
          <p:nvPr>
            <p:ph idx="15" type="body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014 Map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p28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84" name="Google Shape;284;p28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28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7" name="Google Shape;287;p2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28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91" name="Google Shape;291;p2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28"/>
          <p:cNvSpPr txBox="1"/>
          <p:nvPr>
            <p:ph idx="1" type="subTitle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95" name="Google Shape;295;p28"/>
          <p:cNvSpPr txBox="1"/>
          <p:nvPr>
            <p:ph idx="2" type="subTitle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96" name="Google Shape;296;p28"/>
          <p:cNvSpPr txBox="1"/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3" type="body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8" name="Google Shape;298;p28"/>
          <p:cNvSpPr txBox="1"/>
          <p:nvPr>
            <p:ph idx="4" type="body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016 Title and text lef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" name="Google Shape;301;p29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02" name="Google Shape;302;p2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9"/>
          <p:cNvSpPr txBox="1"/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6" name="Google Shape;306;p29"/>
          <p:cNvSpPr txBox="1"/>
          <p:nvPr>
            <p:ph idx="1" type="body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017 Title and text righ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" name="Google Shape;309;p30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10" name="Google Shape;310;p3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30"/>
          <p:cNvSpPr txBox="1"/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018 Custom Layout 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31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18" name="Google Shape;318;p3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31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31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24" name="Google Shape;324;p3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31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1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31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001 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4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51" name="Google Shape;51;p14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14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54" name="Google Shape;54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14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14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9" name="Google Shape;59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14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63" name="Google Shape;63;p14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6" name="Google Shape;6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14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100 DO NOT REMOVE · SlidesMania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2" name="Google Shape;332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n-US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n-US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n-US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n-US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-US" sz="30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30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n-US" sz="27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n-US" sz="44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n-U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34" name="Google Shape;334;p3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35" name="Google Shape;335;p32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32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32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32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3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24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40" name="Google Shape;340;p32"/>
          <p:cNvPicPr preferRelativeResize="0"/>
          <p:nvPr/>
        </p:nvPicPr>
        <p:blipFill rotWithShape="1">
          <a:blip r:embed="rId11">
            <a:alphaModFix/>
          </a:blip>
          <a:srcRect b="20905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008 Team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76" name="Google Shape;76;p15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79" name="Google Shape;7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83" name="Google Shape;83;p15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86" name="Google Shape;86;p15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89" name="Google Shape;8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93" name="Google Shape;93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7" name="Google Shape;97;p15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8" name="Google Shape;98;p15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4" type="body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1" name="Google Shape;101;p15"/>
          <p:cNvSpPr txBox="1"/>
          <p:nvPr>
            <p:ph idx="5" type="body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2" name="Google Shape;102;p15"/>
          <p:cNvSpPr txBox="1"/>
          <p:nvPr>
            <p:ph idx="6" type="body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Just 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002 Intro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17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08" name="Google Shape;1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7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114" name="Google Shape;11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17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003 Talking Poin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8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121" name="Google Shape;121;p18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18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23" name="Google Shape;123;p18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8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8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" name="Google Shape;126;p18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127" name="Google Shape;127;p18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" name="Google Shape;128;p18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29" name="Google Shape;129;p18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8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8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Google Shape;132;p18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133" name="Google Shape;133;p18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" name="Google Shape;134;p18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35" name="Google Shape;135;p18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" name="Google Shape;138;p18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39" name="Google Shape;139;p18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" name="Google Shape;140;p18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Google Shape;144;p18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45" name="Google Shape;145;p18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Google Shape;146;p18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47" name="Google Shape;147;p18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" name="Google Shape;150;p18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51" name="Google Shape;151;p18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p18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53" name="Google Shape;153;p18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8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8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6" name="Google Shape;156;p18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8" name="Google Shape;168;p18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004 Section Titl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19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72" name="Google Shape;172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9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006 Two colum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20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80" name="Google Shape;180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20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20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85" name="Google Shape;185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0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005 One column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21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94" name="Google Shape;194;p2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1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8" name="Google Shape;198;p21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9" name="Google Shape;199;p21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2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2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"/>
          <p:cNvSpPr txBox="1"/>
          <p:nvPr>
            <p:ph type="title"/>
          </p:nvPr>
        </p:nvSpPr>
        <p:spPr>
          <a:xfrm>
            <a:off x="1858200" y="1634925"/>
            <a:ext cx="84756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b="0" lang="en-US" sz="6400"/>
              <a:t>I.R.I.S. </a:t>
            </a:r>
            <a:br>
              <a:rPr b="0" lang="en-US" sz="6400"/>
            </a:br>
            <a:r>
              <a:rPr b="0" lang="en-US" sz="6400"/>
              <a:t>Innovation Hackathon</a:t>
            </a:r>
            <a:endParaRPr sz="6400"/>
          </a:p>
        </p:txBody>
      </p:sp>
      <p:sp>
        <p:nvSpPr>
          <p:cNvPr id="346" name="Google Shape;346;p2"/>
          <p:cNvSpPr txBox="1"/>
          <p:nvPr>
            <p:ph idx="1" type="subTitle"/>
          </p:nvPr>
        </p:nvSpPr>
        <p:spPr>
          <a:xfrm>
            <a:off x="5590775" y="4786800"/>
            <a:ext cx="5173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19DBC"/>
              </a:buClr>
              <a:buSzPts val="7200"/>
              <a:buFont typeface="Russo One"/>
              <a:buNone/>
            </a:pPr>
            <a:r>
              <a:rPr i="0" lang="en-US" u="none" cap="none" strike="noStrik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Write your team name above and an intriguing summary of what your Project does.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8938" y="-30383"/>
            <a:ext cx="2660543" cy="98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71475"/>
            <a:ext cx="257200" cy="14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605" y="-67953"/>
            <a:ext cx="2653720" cy="106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"/>
          <p:cNvSpPr txBox="1"/>
          <p:nvPr>
            <p:ph type="title"/>
          </p:nvPr>
        </p:nvSpPr>
        <p:spPr>
          <a:xfrm>
            <a:off x="2120150" y="3938650"/>
            <a:ext cx="31947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b="0" lang="en-US" sz="2400"/>
              <a:t>PPT guidelines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02a09c0f60_1_7"/>
          <p:cNvSpPr txBox="1"/>
          <p:nvPr>
            <p:ph idx="4294967295" type="subTitle"/>
          </p:nvPr>
        </p:nvSpPr>
        <p:spPr>
          <a:xfrm>
            <a:off x="7013527" y="204242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Member 2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g302a09c0f60_1_7"/>
          <p:cNvSpPr txBox="1"/>
          <p:nvPr>
            <p:ph idx="4294967295" type="subTitle"/>
          </p:nvPr>
        </p:nvSpPr>
        <p:spPr>
          <a:xfrm>
            <a:off x="1261702" y="4135025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Member 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g302a09c0f60_1_7"/>
          <p:cNvSpPr txBox="1"/>
          <p:nvPr>
            <p:ph idx="4294967295"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</a:pPr>
            <a:r>
              <a:rPr b="0" lang="en-US" sz="5400"/>
              <a:t>TEAM NAME: </a:t>
            </a:r>
            <a:endParaRPr b="0" sz="5400"/>
          </a:p>
        </p:txBody>
      </p:sp>
      <p:sp>
        <p:nvSpPr>
          <p:cNvPr id="358" name="Google Shape;358;g302a09c0f60_1_7"/>
          <p:cNvSpPr txBox="1"/>
          <p:nvPr>
            <p:ph idx="4294967295" type="body"/>
          </p:nvPr>
        </p:nvSpPr>
        <p:spPr>
          <a:xfrm>
            <a:off x="1261550" y="2648425"/>
            <a:ext cx="2658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Role		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g302a09c0f60_1_7"/>
          <p:cNvSpPr txBox="1"/>
          <p:nvPr>
            <p:ph idx="4294967295" type="body"/>
          </p:nvPr>
        </p:nvSpPr>
        <p:spPr>
          <a:xfrm>
            <a:off x="7540575" y="2649321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Role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g302a09c0f60_1_7"/>
          <p:cNvSpPr txBox="1"/>
          <p:nvPr>
            <p:ph idx="4294967295" type="body"/>
          </p:nvPr>
        </p:nvSpPr>
        <p:spPr>
          <a:xfrm>
            <a:off x="1261550" y="4846717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Role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1" name="Google Shape;361;g302a09c0f60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05" y="-67953"/>
            <a:ext cx="2653720" cy="106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302a09c0f60_1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8938" y="-30383"/>
            <a:ext cx="2660543" cy="98634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302a09c0f60_1_7"/>
          <p:cNvSpPr txBox="1"/>
          <p:nvPr/>
        </p:nvSpPr>
        <p:spPr>
          <a:xfrm>
            <a:off x="7619025" y="4135025"/>
            <a:ext cx="2502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Member 4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g302a09c0f60_1_7"/>
          <p:cNvSpPr txBox="1"/>
          <p:nvPr>
            <p:ph idx="4294967295" type="body"/>
          </p:nvPr>
        </p:nvSpPr>
        <p:spPr>
          <a:xfrm>
            <a:off x="7540575" y="4741921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Role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g302a09c0f60_1_7"/>
          <p:cNvSpPr txBox="1"/>
          <p:nvPr>
            <p:ph idx="4294967295" type="subTitle"/>
          </p:nvPr>
        </p:nvSpPr>
        <p:spPr>
          <a:xfrm>
            <a:off x="1261700" y="2042425"/>
            <a:ext cx="26604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Member 1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g302a09c0f60_1_7"/>
          <p:cNvSpPr txBox="1"/>
          <p:nvPr/>
        </p:nvSpPr>
        <p:spPr>
          <a:xfrm>
            <a:off x="1261698" y="5976775"/>
            <a:ext cx="28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Team leader details: </a:t>
            </a:r>
            <a:endParaRPr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g302a09c0f60_1_7"/>
          <p:cNvSpPr txBox="1"/>
          <p:nvPr/>
        </p:nvSpPr>
        <p:spPr>
          <a:xfrm>
            <a:off x="7918225" y="5976775"/>
            <a:ext cx="32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Email id</a:t>
            </a:r>
            <a:endParaRPr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g302a09c0f60_1_7"/>
          <p:cNvSpPr txBox="1"/>
          <p:nvPr/>
        </p:nvSpPr>
        <p:spPr>
          <a:xfrm>
            <a:off x="4533713" y="59305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Whatsapp/phno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"/>
          <p:cNvSpPr txBox="1"/>
          <p:nvPr>
            <p:ph type="ctrTitle"/>
          </p:nvPr>
        </p:nvSpPr>
        <p:spPr>
          <a:xfrm>
            <a:off x="360476" y="758650"/>
            <a:ext cx="10058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en-US" sz="5400">
                <a:solidFill>
                  <a:schemeClr val="dk1"/>
                </a:solidFill>
              </a:rPr>
              <a:t>IDEA STATEMENT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374" name="Google Shape;374;p4"/>
          <p:cNvSpPr txBox="1"/>
          <p:nvPr>
            <p:ph idx="1" type="subTitle"/>
          </p:nvPr>
        </p:nvSpPr>
        <p:spPr>
          <a:xfrm>
            <a:off x="257211" y="170689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91425" spcFirstLastPara="1" rIns="91425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CLEARLY DEFINE THE PROBLEM OR CHALLENGE YOU ARE ADDRESSING</a:t>
            </a:r>
            <a:endParaRPr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05" y="-67953"/>
            <a:ext cx="2653720" cy="106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14735"/>
            <a:ext cx="257211" cy="154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8938" y="-30383"/>
            <a:ext cx="2660543" cy="98634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"/>
          <p:cNvSpPr txBox="1"/>
          <p:nvPr/>
        </p:nvSpPr>
        <p:spPr>
          <a:xfrm>
            <a:off x="550317" y="3066945"/>
            <a:ext cx="1071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Give a striking overview of the problem and explain it briefly</a:t>
            </a:r>
            <a:endParaRPr i="0" sz="2400" u="none" cap="none" strike="noStrike"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9" name="Google Shape;37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479" y="3009422"/>
            <a:ext cx="616771" cy="5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"/>
          <p:cNvSpPr txBox="1"/>
          <p:nvPr/>
        </p:nvSpPr>
        <p:spPr>
          <a:xfrm>
            <a:off x="550312" y="3776450"/>
            <a:ext cx="10717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Why is this issue important? Provide relevant data, or examples to highlight the significance </a:t>
            </a:r>
            <a:endParaRPr i="0" sz="2400" u="none" cap="none" strike="noStrike"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1" name="Google Shape;38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479" y="3928470"/>
            <a:ext cx="616772" cy="59260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"/>
          <p:cNvSpPr txBox="1"/>
          <p:nvPr/>
        </p:nvSpPr>
        <p:spPr>
          <a:xfrm>
            <a:off x="550325" y="4855250"/>
            <a:ext cx="1082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Frame the problems effectively as it will set the stage of your entire pitch</a:t>
            </a:r>
            <a:endParaRPr i="0" sz="2400" u="none" cap="none" strike="noStrike"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3" name="Google Shape;38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481" y="4855249"/>
            <a:ext cx="616772" cy="59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"/>
          <p:cNvSpPr txBox="1"/>
          <p:nvPr>
            <p:ph type="ctrTitle"/>
          </p:nvPr>
        </p:nvSpPr>
        <p:spPr>
          <a:xfrm>
            <a:off x="362777" y="846150"/>
            <a:ext cx="632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</a:rPr>
              <a:t>SOLUTIONS</a:t>
            </a:r>
            <a:endParaRPr b="0" sz="5400">
              <a:solidFill>
                <a:schemeClr val="dk1"/>
              </a:solidFill>
            </a:endParaRPr>
          </a:p>
        </p:txBody>
      </p:sp>
      <p:pic>
        <p:nvPicPr>
          <p:cNvPr id="389" name="Google Shape;3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94098"/>
            <a:ext cx="166255" cy="126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255" y="2669274"/>
            <a:ext cx="557644" cy="55764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"/>
          <p:cNvSpPr txBox="1"/>
          <p:nvPr/>
        </p:nvSpPr>
        <p:spPr>
          <a:xfrm>
            <a:off x="660401" y="2733244"/>
            <a:ext cx="114723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How does it address the problem?	</a:t>
            </a:r>
            <a:endParaRPr i="0" sz="2400" u="none" cap="none" strike="noStrike"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5"/>
          <p:cNvSpPr txBox="1"/>
          <p:nvPr/>
        </p:nvSpPr>
        <p:spPr>
          <a:xfrm>
            <a:off x="660401" y="3631083"/>
            <a:ext cx="11531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What makes it unique or innovative</a:t>
            </a:r>
            <a:endParaRPr i="0" sz="2400" u="none" cap="none" strike="noStrike"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99" y="3533987"/>
            <a:ext cx="557644" cy="55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99" y="4495796"/>
            <a:ext cx="557644" cy="55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605" y="-67953"/>
            <a:ext cx="2653720" cy="106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38938" y="-30383"/>
            <a:ext cx="2660543" cy="986348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"/>
          <p:cNvSpPr txBox="1"/>
          <p:nvPr/>
        </p:nvSpPr>
        <p:spPr>
          <a:xfrm>
            <a:off x="653057" y="4527805"/>
            <a:ext cx="89350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 Highlight key features or functionalities</a:t>
            </a:r>
            <a:endParaRPr i="0" sz="2400" u="none" cap="none" strike="noStrike"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5"/>
          <p:cNvSpPr txBox="1"/>
          <p:nvPr/>
        </p:nvSpPr>
        <p:spPr>
          <a:xfrm>
            <a:off x="290842" y="1773435"/>
            <a:ext cx="78797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DESCRIBE THE INNOVATIVE SOLUTION YOUR TEAM IS PROPOSING</a:t>
            </a:r>
            <a:r>
              <a:rPr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"/>
          <p:cNvSpPr txBox="1"/>
          <p:nvPr>
            <p:ph idx="1" type="subTitle"/>
          </p:nvPr>
        </p:nvSpPr>
        <p:spPr>
          <a:xfrm>
            <a:off x="105449" y="1969270"/>
            <a:ext cx="10058400" cy="4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91425" spcFirstLastPara="1" rIns="91425" wrap="square" tIns="12190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rgbClr val="719DBC"/>
              </a:buClr>
              <a:buSzPts val="3200"/>
              <a:buNone/>
            </a:pPr>
            <a:r>
              <a:rPr lang="en-US" cap="non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Provide a basic cost estimate for implementing the solution (development costs, resources, manpower, etc.)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t/>
            </a:r>
            <a:endParaRPr cap="none"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rgbClr val="719DBC"/>
              </a:buClr>
              <a:buSzPts val="3200"/>
              <a:buNone/>
            </a:pPr>
            <a:r>
              <a:rPr lang="en-US" cap="non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Highlight any potential funding sources or cost saving measures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94098"/>
            <a:ext cx="166255" cy="126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605" y="-67953"/>
            <a:ext cx="2653720" cy="106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8938" y="-30383"/>
            <a:ext cx="2660543" cy="98634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"/>
          <p:cNvSpPr txBox="1"/>
          <p:nvPr>
            <p:ph type="ctrTitle"/>
          </p:nvPr>
        </p:nvSpPr>
        <p:spPr>
          <a:xfrm>
            <a:off x="400125" y="826275"/>
            <a:ext cx="78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en-US" sz="5400">
                <a:solidFill>
                  <a:schemeClr val="dk1"/>
                </a:solidFill>
              </a:rPr>
              <a:t>COST ANALYSIS</a:t>
            </a:r>
            <a:endParaRPr b="0" sz="5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03d4dae14b_0_0"/>
          <p:cNvSpPr txBox="1"/>
          <p:nvPr>
            <p:ph type="ctrTitle"/>
          </p:nvPr>
        </p:nvSpPr>
        <p:spPr>
          <a:xfrm>
            <a:off x="1100055" y="1312902"/>
            <a:ext cx="10058400" cy="3566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DIAGRAMS/EMPTY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303d4dae14b_0_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anchorCtr="0" anchor="t" bIns="121900" lIns="91425" spcFirstLastPara="1" rIns="91425" wrap="square" tIns="121900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FFFFFF"/>
                </a:solidFill>
              </a:rPr>
              <a:t>Can be used for anything like diagrams or for anything you want to add apart from this template .</a:t>
            </a:r>
            <a:br>
              <a:rPr lang="en-US"/>
            </a:br>
            <a:r>
              <a:rPr lang="en-US" u="sng">
                <a:solidFill>
                  <a:srgbClr val="FFFFFF"/>
                </a:solidFill>
              </a:rPr>
              <a:t>Order can be changes .</a:t>
            </a:r>
            <a:br>
              <a:rPr lang="en-US" u="sng">
                <a:solidFill>
                  <a:srgbClr val="FFFFFF"/>
                </a:solidFill>
              </a:rPr>
            </a:br>
            <a:r>
              <a:rPr lang="en-US" u="sng">
                <a:solidFill>
                  <a:srgbClr val="FFFFFF"/>
                </a:solidFill>
              </a:rPr>
              <a:t>Leave empty if not used</a:t>
            </a:r>
            <a:endParaRPr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"/>
          <p:cNvSpPr txBox="1"/>
          <p:nvPr>
            <p:ph type="ctrTitle"/>
          </p:nvPr>
        </p:nvSpPr>
        <p:spPr>
          <a:xfrm>
            <a:off x="105449" y="863839"/>
            <a:ext cx="8703733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marR="0" rtl="0" algn="l">
              <a:lnSpc>
                <a:spcPct val="108316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b="0" lang="en-US" sz="6000">
                <a:solidFill>
                  <a:schemeClr val="dk1"/>
                </a:solidFill>
              </a:rPr>
              <a:t>CHALLENGES	</a:t>
            </a:r>
            <a:endParaRPr b="0" sz="6000">
              <a:solidFill>
                <a:schemeClr val="dk1"/>
              </a:solidFill>
            </a:endParaRPr>
          </a:p>
        </p:txBody>
      </p:sp>
      <p:sp>
        <p:nvSpPr>
          <p:cNvPr id="419" name="Google Shape;419;p8"/>
          <p:cNvSpPr txBox="1"/>
          <p:nvPr>
            <p:ph idx="1" type="subTitle"/>
          </p:nvPr>
        </p:nvSpPr>
        <p:spPr>
          <a:xfrm>
            <a:off x="105449" y="1969270"/>
            <a:ext cx="10058400" cy="412673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91425" spcFirstLastPara="1" rIns="91425" wrap="square" tIns="12190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rgbClr val="719DBC"/>
              </a:buClr>
              <a:buSzPts val="3200"/>
              <a:buNone/>
            </a:pPr>
            <a:r>
              <a:rPr lang="en-US" cap="non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Mention potential obstacles in implementing your solution.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t/>
            </a:r>
            <a:endParaRPr cap="none"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rgbClr val="719DBC"/>
              </a:buClr>
              <a:buSzPts val="3200"/>
              <a:buNone/>
            </a:pPr>
            <a:r>
              <a:rPr lang="en-US" cap="non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How do you plan to overcome those challenges?</a:t>
            </a:r>
            <a:endParaRPr cap="none"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0" name="Google Shape;4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94098"/>
            <a:ext cx="166255" cy="126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605" y="-67953"/>
            <a:ext cx="2653720" cy="106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8938" y="-30383"/>
            <a:ext cx="2660543" cy="98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9"/>
          <p:cNvSpPr txBox="1"/>
          <p:nvPr>
            <p:ph type="ctrTitle"/>
          </p:nvPr>
        </p:nvSpPr>
        <p:spPr>
          <a:xfrm>
            <a:off x="82511" y="681676"/>
            <a:ext cx="9711267" cy="140546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en-US" sz="5400">
                <a:solidFill>
                  <a:schemeClr val="dk1"/>
                </a:solidFill>
              </a:rPr>
              <a:t>FUTURE ROADMAP</a:t>
            </a:r>
            <a:endParaRPr b="0" sz="5400">
              <a:solidFill>
                <a:schemeClr val="dk1"/>
              </a:solidFill>
            </a:endParaRPr>
          </a:p>
        </p:txBody>
      </p:sp>
      <p:pic>
        <p:nvPicPr>
          <p:cNvPr id="428" name="Google Shape;4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7090" y="-31817"/>
            <a:ext cx="2668276" cy="98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605" y="-67953"/>
            <a:ext cx="2653720" cy="106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68" y="2087143"/>
            <a:ext cx="557644" cy="557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9"/>
          <p:cNvSpPr txBox="1"/>
          <p:nvPr/>
        </p:nvSpPr>
        <p:spPr>
          <a:xfrm>
            <a:off x="910712" y="2087143"/>
            <a:ext cx="85254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Outline the key steps to implement and scale your solution.</a:t>
            </a:r>
            <a:endParaRPr i="0" sz="2400" u="none" cap="none" strike="noStrike"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68" y="3002301"/>
            <a:ext cx="557644" cy="557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9"/>
          <p:cNvSpPr txBox="1"/>
          <p:nvPr/>
        </p:nvSpPr>
        <p:spPr>
          <a:xfrm>
            <a:off x="910712" y="3026865"/>
            <a:ext cx="912802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Provide a timeline of short-term and long-term goals.</a:t>
            </a:r>
            <a:endParaRPr i="0" sz="2400" u="none" cap="none" strike="noStrike"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4" name="Google Shape;43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359" y="3917459"/>
            <a:ext cx="557644" cy="557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9"/>
          <p:cNvSpPr txBox="1"/>
          <p:nvPr/>
        </p:nvSpPr>
        <p:spPr>
          <a:xfrm>
            <a:off x="1007685" y="3966587"/>
            <a:ext cx="91280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Mention any partnerships, tools, or further developments that will support your growth </a:t>
            </a:r>
            <a:endParaRPr i="0" sz="2400" u="none" cap="none" strike="noStrike"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0"/>
          <p:cNvSpPr txBox="1"/>
          <p:nvPr>
            <p:ph type="ctrTitle"/>
          </p:nvPr>
        </p:nvSpPr>
        <p:spPr>
          <a:xfrm>
            <a:off x="285135" y="112451"/>
            <a:ext cx="6483927" cy="1922732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marR="0" rtl="0" algn="l">
              <a:lnSpc>
                <a:spcPct val="9027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en-US" sz="5400">
                <a:solidFill>
                  <a:schemeClr val="dk1"/>
                </a:solidFill>
              </a:rPr>
              <a:t>CONCLUSION </a:t>
            </a:r>
            <a:endParaRPr b="0" sz="5400">
              <a:solidFill>
                <a:schemeClr val="dk1"/>
              </a:solidFill>
            </a:endParaRPr>
          </a:p>
        </p:txBody>
      </p:sp>
      <p:pic>
        <p:nvPicPr>
          <p:cNvPr id="441" name="Google Shape;4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8589" y="-31817"/>
            <a:ext cx="2668276" cy="98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605" y="-67953"/>
            <a:ext cx="2653720" cy="106148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0"/>
          <p:cNvSpPr txBox="1"/>
          <p:nvPr>
            <p:ph idx="1" type="subTitle"/>
          </p:nvPr>
        </p:nvSpPr>
        <p:spPr>
          <a:xfrm>
            <a:off x="379670" y="2392566"/>
            <a:ext cx="11392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91425" spcFirstLastPara="1" rIns="91425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cap="none">
                <a:solidFill>
                  <a:srgbClr val="719DBC"/>
                </a:solidFill>
                <a:latin typeface="Roboto"/>
                <a:ea typeface="Roboto"/>
                <a:cs typeface="Roboto"/>
                <a:sym typeface="Roboto"/>
              </a:rPr>
              <a:t>Conclude with a strong message about why your idea matters and what impact and what impact it can make. </a:t>
            </a:r>
            <a:endParaRPr b="1" cap="none">
              <a:solidFill>
                <a:srgbClr val="719DB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2024-09-18T16:31:47Z</dcterms:created>
  <dc:creator>sharad pareta</dc:creator>
</cp:coreProperties>
</file>