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74" r:id="rId2"/>
    <p:sldId id="270" r:id="rId3"/>
    <p:sldId id="269" r:id="rId4"/>
    <p:sldId id="258" r:id="rId5"/>
    <p:sldId id="262" r:id="rId6"/>
    <p:sldId id="263" r:id="rId7"/>
    <p:sldId id="273" r:id="rId8"/>
    <p:sldId id="264" r:id="rId9"/>
    <p:sldId id="277" r:id="rId10"/>
    <p:sldId id="271" r:id="rId11"/>
    <p:sldId id="272" r:id="rId12"/>
    <p:sldId id="265" r:id="rId13"/>
    <p:sldId id="267" r:id="rId14"/>
    <p:sldId id="266" r:id="rId15"/>
    <p:sldId id="268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81B71-F112-4A0A-B975-21EEF1439483}" v="20" dt="2019-12-13T07:18:20.017"/>
    <p1510:client id="{FCA0DB5B-C0D2-41EA-B1C9-018D569AB4CD}" v="114" dt="2019-12-13T17:05:5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>
        <p:scale>
          <a:sx n="84" d="100"/>
          <a:sy n="84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2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1E9A7-3368-47E4-AF8F-E707DA75B6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43BAE2-018C-4C3A-A91E-82F166B5E657}">
      <dgm:prSet/>
      <dgm:spPr/>
      <dgm:t>
        <a:bodyPr/>
        <a:lstStyle/>
        <a:p>
          <a:r>
            <a:rPr lang="en-US"/>
            <a:t>Incorrectly filtered escape characters</a:t>
          </a:r>
        </a:p>
      </dgm:t>
    </dgm:pt>
    <dgm:pt modelId="{6859C796-2553-4C8E-A752-DB95255C10A2}" type="parTrans" cxnId="{F7E30628-1580-46C1-AEEA-FD88A1D74347}">
      <dgm:prSet/>
      <dgm:spPr/>
      <dgm:t>
        <a:bodyPr/>
        <a:lstStyle/>
        <a:p>
          <a:endParaRPr lang="en-US"/>
        </a:p>
      </dgm:t>
    </dgm:pt>
    <dgm:pt modelId="{7F73E0C0-358A-4CF3-84F9-8AF38117741D}" type="sibTrans" cxnId="{F7E30628-1580-46C1-AEEA-FD88A1D74347}">
      <dgm:prSet/>
      <dgm:spPr/>
      <dgm:t>
        <a:bodyPr/>
        <a:lstStyle/>
        <a:p>
          <a:endParaRPr lang="en-US"/>
        </a:p>
      </dgm:t>
    </dgm:pt>
    <dgm:pt modelId="{70A071D3-BB47-4E66-B513-87C5C8725E2A}">
      <dgm:prSet/>
      <dgm:spPr/>
      <dgm:t>
        <a:bodyPr/>
        <a:lstStyle/>
        <a:p>
          <a:r>
            <a:rPr lang="en-US"/>
            <a:t>Blind SQL injection</a:t>
          </a:r>
        </a:p>
      </dgm:t>
    </dgm:pt>
    <dgm:pt modelId="{048CF76D-FFA4-4ABB-B28D-742AB48CC70E}" type="parTrans" cxnId="{A557A416-C2A2-4E7B-AB93-78152748B56A}">
      <dgm:prSet/>
      <dgm:spPr/>
      <dgm:t>
        <a:bodyPr/>
        <a:lstStyle/>
        <a:p>
          <a:endParaRPr lang="en-US"/>
        </a:p>
      </dgm:t>
    </dgm:pt>
    <dgm:pt modelId="{4887D16C-A2E2-4CC2-A2E1-F772AAE828BB}" type="sibTrans" cxnId="{A557A416-C2A2-4E7B-AB93-78152748B56A}">
      <dgm:prSet/>
      <dgm:spPr/>
      <dgm:t>
        <a:bodyPr/>
        <a:lstStyle/>
        <a:p>
          <a:endParaRPr lang="en-US"/>
        </a:p>
      </dgm:t>
    </dgm:pt>
    <dgm:pt modelId="{F72568AA-BAA3-4A63-B880-838C55102DE6}" type="pres">
      <dgm:prSet presAssocID="{3BC1E9A7-3368-47E4-AF8F-E707DA75B6C5}" presName="root" presStyleCnt="0">
        <dgm:presLayoutVars>
          <dgm:dir/>
          <dgm:resizeHandles val="exact"/>
        </dgm:presLayoutVars>
      </dgm:prSet>
      <dgm:spPr/>
    </dgm:pt>
    <dgm:pt modelId="{74CD8B67-7F2E-4BA2-8CA0-E12E383A9BD0}" type="pres">
      <dgm:prSet presAssocID="{9743BAE2-018C-4C3A-A91E-82F166B5E657}" presName="compNode" presStyleCnt="0"/>
      <dgm:spPr/>
    </dgm:pt>
    <dgm:pt modelId="{1C42C6BA-857E-4BB2-AB60-ACCC3A3A39EC}" type="pres">
      <dgm:prSet presAssocID="{9743BAE2-018C-4C3A-A91E-82F166B5E657}" presName="bgRect" presStyleLbl="bgShp" presStyleIdx="0" presStyleCnt="2"/>
      <dgm:spPr/>
    </dgm:pt>
    <dgm:pt modelId="{9A0FDEF3-F11A-48A3-A0C9-34492D1B1D17}" type="pres">
      <dgm:prSet presAssocID="{9743BAE2-018C-4C3A-A91E-82F166B5E6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282339F-6658-4FB8-85AC-65BAC60DD90C}" type="pres">
      <dgm:prSet presAssocID="{9743BAE2-018C-4C3A-A91E-82F166B5E657}" presName="spaceRect" presStyleCnt="0"/>
      <dgm:spPr/>
    </dgm:pt>
    <dgm:pt modelId="{4037E584-C441-4E39-9477-F8775C178FC0}" type="pres">
      <dgm:prSet presAssocID="{9743BAE2-018C-4C3A-A91E-82F166B5E657}" presName="parTx" presStyleLbl="revTx" presStyleIdx="0" presStyleCnt="2">
        <dgm:presLayoutVars>
          <dgm:chMax val="0"/>
          <dgm:chPref val="0"/>
        </dgm:presLayoutVars>
      </dgm:prSet>
      <dgm:spPr/>
    </dgm:pt>
    <dgm:pt modelId="{9C011F2F-71B1-475B-BB7E-B3763A24EFEC}" type="pres">
      <dgm:prSet presAssocID="{7F73E0C0-358A-4CF3-84F9-8AF38117741D}" presName="sibTrans" presStyleCnt="0"/>
      <dgm:spPr/>
    </dgm:pt>
    <dgm:pt modelId="{46360FED-2F56-4356-BA2B-F968F19AFA30}" type="pres">
      <dgm:prSet presAssocID="{70A071D3-BB47-4E66-B513-87C5C8725E2A}" presName="compNode" presStyleCnt="0"/>
      <dgm:spPr/>
    </dgm:pt>
    <dgm:pt modelId="{1FB1A4F8-0E43-4EA4-AE36-619DA3857E48}" type="pres">
      <dgm:prSet presAssocID="{70A071D3-BB47-4E66-B513-87C5C8725E2A}" presName="bgRect" presStyleLbl="bgShp" presStyleIdx="1" presStyleCnt="2"/>
      <dgm:spPr/>
    </dgm:pt>
    <dgm:pt modelId="{086E381B-D2A0-440D-84D2-1C65FB8AE88A}" type="pres">
      <dgm:prSet presAssocID="{70A071D3-BB47-4E66-B513-87C5C8725E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095A32D4-033E-4DEB-AD1A-B4DA24001B08}" type="pres">
      <dgm:prSet presAssocID="{70A071D3-BB47-4E66-B513-87C5C8725E2A}" presName="spaceRect" presStyleCnt="0"/>
      <dgm:spPr/>
    </dgm:pt>
    <dgm:pt modelId="{E8D9A1FA-C6C8-4B91-A833-4E09EDF6EBCA}" type="pres">
      <dgm:prSet presAssocID="{70A071D3-BB47-4E66-B513-87C5C8725E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557A416-C2A2-4E7B-AB93-78152748B56A}" srcId="{3BC1E9A7-3368-47E4-AF8F-E707DA75B6C5}" destId="{70A071D3-BB47-4E66-B513-87C5C8725E2A}" srcOrd="1" destOrd="0" parTransId="{048CF76D-FFA4-4ABB-B28D-742AB48CC70E}" sibTransId="{4887D16C-A2E2-4CC2-A2E1-F772AAE828BB}"/>
    <dgm:cxn modelId="{F7E30628-1580-46C1-AEEA-FD88A1D74347}" srcId="{3BC1E9A7-3368-47E4-AF8F-E707DA75B6C5}" destId="{9743BAE2-018C-4C3A-A91E-82F166B5E657}" srcOrd="0" destOrd="0" parTransId="{6859C796-2553-4C8E-A752-DB95255C10A2}" sibTransId="{7F73E0C0-358A-4CF3-84F9-8AF38117741D}"/>
    <dgm:cxn modelId="{5774DB2A-1FEF-4557-8830-E8F584CDD7A4}" type="presOf" srcId="{70A071D3-BB47-4E66-B513-87C5C8725E2A}" destId="{E8D9A1FA-C6C8-4B91-A833-4E09EDF6EBCA}" srcOrd="0" destOrd="0" presId="urn:microsoft.com/office/officeart/2018/2/layout/IconVerticalSolidList"/>
    <dgm:cxn modelId="{26C654B0-6C15-4402-93EB-53F18E8C49C6}" type="presOf" srcId="{9743BAE2-018C-4C3A-A91E-82F166B5E657}" destId="{4037E584-C441-4E39-9477-F8775C178FC0}" srcOrd="0" destOrd="0" presId="urn:microsoft.com/office/officeart/2018/2/layout/IconVerticalSolidList"/>
    <dgm:cxn modelId="{285E46FE-101B-4F18-8EED-A88F691800E2}" type="presOf" srcId="{3BC1E9A7-3368-47E4-AF8F-E707DA75B6C5}" destId="{F72568AA-BAA3-4A63-B880-838C55102DE6}" srcOrd="0" destOrd="0" presId="urn:microsoft.com/office/officeart/2018/2/layout/IconVerticalSolidList"/>
    <dgm:cxn modelId="{E565606F-E44E-4F8B-BABB-FDD1C6EAE0CA}" type="presParOf" srcId="{F72568AA-BAA3-4A63-B880-838C55102DE6}" destId="{74CD8B67-7F2E-4BA2-8CA0-E12E383A9BD0}" srcOrd="0" destOrd="0" presId="urn:microsoft.com/office/officeart/2018/2/layout/IconVerticalSolidList"/>
    <dgm:cxn modelId="{0D49F495-F46C-45B5-BC62-A9AB5FC0A991}" type="presParOf" srcId="{74CD8B67-7F2E-4BA2-8CA0-E12E383A9BD0}" destId="{1C42C6BA-857E-4BB2-AB60-ACCC3A3A39EC}" srcOrd="0" destOrd="0" presId="urn:microsoft.com/office/officeart/2018/2/layout/IconVerticalSolidList"/>
    <dgm:cxn modelId="{72F05D5D-1CB2-47EB-A3A1-D239E0415F10}" type="presParOf" srcId="{74CD8B67-7F2E-4BA2-8CA0-E12E383A9BD0}" destId="{9A0FDEF3-F11A-48A3-A0C9-34492D1B1D17}" srcOrd="1" destOrd="0" presId="urn:microsoft.com/office/officeart/2018/2/layout/IconVerticalSolidList"/>
    <dgm:cxn modelId="{4F29A536-D669-4BE7-BF13-6CC995C51664}" type="presParOf" srcId="{74CD8B67-7F2E-4BA2-8CA0-E12E383A9BD0}" destId="{A282339F-6658-4FB8-85AC-65BAC60DD90C}" srcOrd="2" destOrd="0" presId="urn:microsoft.com/office/officeart/2018/2/layout/IconVerticalSolidList"/>
    <dgm:cxn modelId="{37678B4B-DA83-4574-8845-54F703D1F5AC}" type="presParOf" srcId="{74CD8B67-7F2E-4BA2-8CA0-E12E383A9BD0}" destId="{4037E584-C441-4E39-9477-F8775C178FC0}" srcOrd="3" destOrd="0" presId="urn:microsoft.com/office/officeart/2018/2/layout/IconVerticalSolidList"/>
    <dgm:cxn modelId="{7D5C5494-52F0-48EC-ADC3-85379D566A73}" type="presParOf" srcId="{F72568AA-BAA3-4A63-B880-838C55102DE6}" destId="{9C011F2F-71B1-475B-BB7E-B3763A24EFEC}" srcOrd="1" destOrd="0" presId="urn:microsoft.com/office/officeart/2018/2/layout/IconVerticalSolidList"/>
    <dgm:cxn modelId="{CA163601-4882-4DF3-A919-8A2CA03DD517}" type="presParOf" srcId="{F72568AA-BAA3-4A63-B880-838C55102DE6}" destId="{46360FED-2F56-4356-BA2B-F968F19AFA30}" srcOrd="2" destOrd="0" presId="urn:microsoft.com/office/officeart/2018/2/layout/IconVerticalSolidList"/>
    <dgm:cxn modelId="{77EE55F3-35C7-4E4F-B210-5FD54CA53AC5}" type="presParOf" srcId="{46360FED-2F56-4356-BA2B-F968F19AFA30}" destId="{1FB1A4F8-0E43-4EA4-AE36-619DA3857E48}" srcOrd="0" destOrd="0" presId="urn:microsoft.com/office/officeart/2018/2/layout/IconVerticalSolidList"/>
    <dgm:cxn modelId="{0E387462-BAFC-4F49-8B4B-61F19E4AD6F5}" type="presParOf" srcId="{46360FED-2F56-4356-BA2B-F968F19AFA30}" destId="{086E381B-D2A0-440D-84D2-1C65FB8AE88A}" srcOrd="1" destOrd="0" presId="urn:microsoft.com/office/officeart/2018/2/layout/IconVerticalSolidList"/>
    <dgm:cxn modelId="{8AF87F5E-D438-43A1-B66D-C976D0C121D7}" type="presParOf" srcId="{46360FED-2F56-4356-BA2B-F968F19AFA30}" destId="{095A32D4-033E-4DEB-AD1A-B4DA24001B08}" srcOrd="2" destOrd="0" presId="urn:microsoft.com/office/officeart/2018/2/layout/IconVerticalSolidList"/>
    <dgm:cxn modelId="{65803E7A-D0E7-45E7-BEE0-D572126F0CBE}" type="presParOf" srcId="{46360FED-2F56-4356-BA2B-F968F19AFA30}" destId="{E8D9A1FA-C6C8-4B91-A833-4E09EDF6EB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115C6A-299E-44CB-A89D-677107F18D0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E22696F-9C62-4CD0-9015-1E8B75A6D604}">
      <dgm:prSet/>
      <dgm:spPr/>
      <dgm:t>
        <a:bodyPr/>
        <a:lstStyle/>
        <a:p>
          <a:pPr>
            <a:defRPr cap="all"/>
          </a:pPr>
          <a:r>
            <a:rPr lang="en-US"/>
            <a:t>Detection</a:t>
          </a:r>
        </a:p>
      </dgm:t>
    </dgm:pt>
    <dgm:pt modelId="{344AC73F-6D85-4B0E-B80F-89967A44727F}" type="parTrans" cxnId="{251313E3-3B77-47FC-AF49-744445C2E430}">
      <dgm:prSet/>
      <dgm:spPr/>
      <dgm:t>
        <a:bodyPr/>
        <a:lstStyle/>
        <a:p>
          <a:endParaRPr lang="en-US"/>
        </a:p>
      </dgm:t>
    </dgm:pt>
    <dgm:pt modelId="{0AC72971-5930-457B-A88C-C9BFED19BA0E}" type="sibTrans" cxnId="{251313E3-3B77-47FC-AF49-744445C2E430}">
      <dgm:prSet/>
      <dgm:spPr/>
      <dgm:t>
        <a:bodyPr/>
        <a:lstStyle/>
        <a:p>
          <a:endParaRPr lang="en-US"/>
        </a:p>
      </dgm:t>
    </dgm:pt>
    <dgm:pt modelId="{B8E24EB7-02B0-449F-A202-8814F5ECED93}">
      <dgm:prSet/>
      <dgm:spPr/>
      <dgm:t>
        <a:bodyPr/>
        <a:lstStyle/>
        <a:p>
          <a:pPr>
            <a:defRPr cap="all"/>
          </a:pPr>
          <a:r>
            <a:rPr lang="en-US"/>
            <a:t>Parameterized statements</a:t>
          </a:r>
        </a:p>
      </dgm:t>
    </dgm:pt>
    <dgm:pt modelId="{07066B73-4D0A-4894-B998-21240E2F72E7}" type="parTrans" cxnId="{9128BB3E-F71A-4030-ACDC-CE259B19DD0E}">
      <dgm:prSet/>
      <dgm:spPr/>
      <dgm:t>
        <a:bodyPr/>
        <a:lstStyle/>
        <a:p>
          <a:endParaRPr lang="en-US"/>
        </a:p>
      </dgm:t>
    </dgm:pt>
    <dgm:pt modelId="{46092C32-D982-4287-A336-5C229836E962}" type="sibTrans" cxnId="{9128BB3E-F71A-4030-ACDC-CE259B19DD0E}">
      <dgm:prSet/>
      <dgm:spPr/>
      <dgm:t>
        <a:bodyPr/>
        <a:lstStyle/>
        <a:p>
          <a:endParaRPr lang="en-US"/>
        </a:p>
      </dgm:t>
    </dgm:pt>
    <dgm:pt modelId="{1D992DF3-0DFD-43DA-8132-86F8791076A3}">
      <dgm:prSet/>
      <dgm:spPr/>
      <dgm:t>
        <a:bodyPr/>
        <a:lstStyle/>
        <a:p>
          <a:pPr>
            <a:defRPr cap="all"/>
          </a:pPr>
          <a:r>
            <a:rPr lang="en-US"/>
            <a:t>Pattern check</a:t>
          </a:r>
        </a:p>
      </dgm:t>
    </dgm:pt>
    <dgm:pt modelId="{D2C9A425-78FD-4A3C-92C2-91553DBD2E24}" type="parTrans" cxnId="{E19280B4-4696-44ED-B08C-84868805B13D}">
      <dgm:prSet/>
      <dgm:spPr/>
      <dgm:t>
        <a:bodyPr/>
        <a:lstStyle/>
        <a:p>
          <a:endParaRPr lang="en-US"/>
        </a:p>
      </dgm:t>
    </dgm:pt>
    <dgm:pt modelId="{CF13DEFA-B585-4E46-B900-46273DADAA3D}" type="sibTrans" cxnId="{E19280B4-4696-44ED-B08C-84868805B13D}">
      <dgm:prSet/>
      <dgm:spPr/>
      <dgm:t>
        <a:bodyPr/>
        <a:lstStyle/>
        <a:p>
          <a:endParaRPr lang="en-US"/>
        </a:p>
      </dgm:t>
    </dgm:pt>
    <dgm:pt modelId="{A50C471B-0B7F-4E43-9483-7126D4550EAD}">
      <dgm:prSet/>
      <dgm:spPr/>
      <dgm:t>
        <a:bodyPr/>
        <a:lstStyle/>
        <a:p>
          <a:pPr>
            <a:defRPr cap="all"/>
          </a:pPr>
          <a:r>
            <a:rPr lang="en-US"/>
            <a:t>Database permissions</a:t>
          </a:r>
        </a:p>
      </dgm:t>
    </dgm:pt>
    <dgm:pt modelId="{4DFB6C50-CB9F-40F1-8563-5E6F775365BD}" type="parTrans" cxnId="{8832A387-83AF-4465-9DB9-008F65746F81}">
      <dgm:prSet/>
      <dgm:spPr/>
      <dgm:t>
        <a:bodyPr/>
        <a:lstStyle/>
        <a:p>
          <a:endParaRPr lang="en-US"/>
        </a:p>
      </dgm:t>
    </dgm:pt>
    <dgm:pt modelId="{8F741665-A5F1-4A0C-8531-4B122C7A94AD}" type="sibTrans" cxnId="{8832A387-83AF-4465-9DB9-008F65746F81}">
      <dgm:prSet/>
      <dgm:spPr/>
      <dgm:t>
        <a:bodyPr/>
        <a:lstStyle/>
        <a:p>
          <a:endParaRPr lang="en-US"/>
        </a:p>
      </dgm:t>
    </dgm:pt>
    <dgm:pt modelId="{00C9B8D1-F689-43CE-8AF2-8A26A3263A3D}" type="pres">
      <dgm:prSet presAssocID="{32115C6A-299E-44CB-A89D-677107F18D06}" presName="root" presStyleCnt="0">
        <dgm:presLayoutVars>
          <dgm:dir/>
          <dgm:resizeHandles val="exact"/>
        </dgm:presLayoutVars>
      </dgm:prSet>
      <dgm:spPr/>
    </dgm:pt>
    <dgm:pt modelId="{C0B64C57-0E50-45D9-93F7-6B7515A5EFAF}" type="pres">
      <dgm:prSet presAssocID="{4E22696F-9C62-4CD0-9015-1E8B75A6D604}" presName="compNode" presStyleCnt="0"/>
      <dgm:spPr/>
    </dgm:pt>
    <dgm:pt modelId="{010B1679-D6DF-4D85-AA76-A248E2EF83C9}" type="pres">
      <dgm:prSet presAssocID="{4E22696F-9C62-4CD0-9015-1E8B75A6D60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C8A5606-1F98-44E0-A770-01AB6E099C34}" type="pres">
      <dgm:prSet presAssocID="{4E22696F-9C62-4CD0-9015-1E8B75A6D6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CE076E-FC18-4370-957E-F9A230F9FDA8}" type="pres">
      <dgm:prSet presAssocID="{4E22696F-9C62-4CD0-9015-1E8B75A6D604}" presName="spaceRect" presStyleCnt="0"/>
      <dgm:spPr/>
    </dgm:pt>
    <dgm:pt modelId="{68EEF75E-8F02-4CE0-BA27-34BBF6E0700B}" type="pres">
      <dgm:prSet presAssocID="{4E22696F-9C62-4CD0-9015-1E8B75A6D604}" presName="textRect" presStyleLbl="revTx" presStyleIdx="0" presStyleCnt="4">
        <dgm:presLayoutVars>
          <dgm:chMax val="1"/>
          <dgm:chPref val="1"/>
        </dgm:presLayoutVars>
      </dgm:prSet>
      <dgm:spPr/>
    </dgm:pt>
    <dgm:pt modelId="{AA6D563E-CEC7-4D13-AF34-766AE43C0F75}" type="pres">
      <dgm:prSet presAssocID="{0AC72971-5930-457B-A88C-C9BFED19BA0E}" presName="sibTrans" presStyleCnt="0"/>
      <dgm:spPr/>
    </dgm:pt>
    <dgm:pt modelId="{39E7F336-2286-46FF-8F4B-5A3016684EAB}" type="pres">
      <dgm:prSet presAssocID="{B8E24EB7-02B0-449F-A202-8814F5ECED93}" presName="compNode" presStyleCnt="0"/>
      <dgm:spPr/>
    </dgm:pt>
    <dgm:pt modelId="{E651D2D9-DD63-4950-9B73-C17EEADFCC82}" type="pres">
      <dgm:prSet presAssocID="{B8E24EB7-02B0-449F-A202-8814F5ECED9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30DC88A-571A-4755-B411-356DEA1AF1A9}" type="pres">
      <dgm:prSet presAssocID="{B8E24EB7-02B0-449F-A202-8814F5ECED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716503C-AF85-4109-8040-5907B0458C09}" type="pres">
      <dgm:prSet presAssocID="{B8E24EB7-02B0-449F-A202-8814F5ECED93}" presName="spaceRect" presStyleCnt="0"/>
      <dgm:spPr/>
    </dgm:pt>
    <dgm:pt modelId="{EB95633F-E6A4-4BC2-8A9F-E7DB17468AEF}" type="pres">
      <dgm:prSet presAssocID="{B8E24EB7-02B0-449F-A202-8814F5ECED93}" presName="textRect" presStyleLbl="revTx" presStyleIdx="1" presStyleCnt="4">
        <dgm:presLayoutVars>
          <dgm:chMax val="1"/>
          <dgm:chPref val="1"/>
        </dgm:presLayoutVars>
      </dgm:prSet>
      <dgm:spPr/>
    </dgm:pt>
    <dgm:pt modelId="{55F1A8A9-7884-45B1-B7DE-99D1AAD3EDCC}" type="pres">
      <dgm:prSet presAssocID="{46092C32-D982-4287-A336-5C229836E962}" presName="sibTrans" presStyleCnt="0"/>
      <dgm:spPr/>
    </dgm:pt>
    <dgm:pt modelId="{DBB16A08-84D2-459D-A5E4-ACEA36CC4217}" type="pres">
      <dgm:prSet presAssocID="{1D992DF3-0DFD-43DA-8132-86F8791076A3}" presName="compNode" presStyleCnt="0"/>
      <dgm:spPr/>
    </dgm:pt>
    <dgm:pt modelId="{5CDBF9DD-FA4E-4BCC-BE13-0E18FB9D2A51}" type="pres">
      <dgm:prSet presAssocID="{1D992DF3-0DFD-43DA-8132-86F8791076A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CA71FE8-64E3-4B2C-91A4-735316AC220B}" type="pres">
      <dgm:prSet presAssocID="{1D992DF3-0DFD-43DA-8132-86F8791076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F45919-5A0E-4B65-A498-01829AD0F265}" type="pres">
      <dgm:prSet presAssocID="{1D992DF3-0DFD-43DA-8132-86F8791076A3}" presName="spaceRect" presStyleCnt="0"/>
      <dgm:spPr/>
    </dgm:pt>
    <dgm:pt modelId="{60FC5B2D-23DE-4F5F-9E68-E15A7617F7D2}" type="pres">
      <dgm:prSet presAssocID="{1D992DF3-0DFD-43DA-8132-86F8791076A3}" presName="textRect" presStyleLbl="revTx" presStyleIdx="2" presStyleCnt="4">
        <dgm:presLayoutVars>
          <dgm:chMax val="1"/>
          <dgm:chPref val="1"/>
        </dgm:presLayoutVars>
      </dgm:prSet>
      <dgm:spPr/>
    </dgm:pt>
    <dgm:pt modelId="{D6DE5682-BF5E-4CEE-9C1A-C23AB66EA512}" type="pres">
      <dgm:prSet presAssocID="{CF13DEFA-B585-4E46-B900-46273DADAA3D}" presName="sibTrans" presStyleCnt="0"/>
      <dgm:spPr/>
    </dgm:pt>
    <dgm:pt modelId="{6037FDE6-FBCF-4BA5-8081-7DB513340EB1}" type="pres">
      <dgm:prSet presAssocID="{A50C471B-0B7F-4E43-9483-7126D4550EAD}" presName="compNode" presStyleCnt="0"/>
      <dgm:spPr/>
    </dgm:pt>
    <dgm:pt modelId="{0BC1E06B-ADBD-477B-B31E-3E992614F28A}" type="pres">
      <dgm:prSet presAssocID="{A50C471B-0B7F-4E43-9483-7126D4550EA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1536AEE-17B7-4B25-8473-107538651662}" type="pres">
      <dgm:prSet presAssocID="{A50C471B-0B7F-4E43-9483-7126D4550E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706372-B427-40CB-AFE0-AA4A96EA3451}" type="pres">
      <dgm:prSet presAssocID="{A50C471B-0B7F-4E43-9483-7126D4550EAD}" presName="spaceRect" presStyleCnt="0"/>
      <dgm:spPr/>
    </dgm:pt>
    <dgm:pt modelId="{784A5082-FE4F-4B0C-B75D-8EFD16814E92}" type="pres">
      <dgm:prSet presAssocID="{A50C471B-0B7F-4E43-9483-7126D4550E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C3F022-69E8-46B9-9414-086742853DFF}" type="presOf" srcId="{B8E24EB7-02B0-449F-A202-8814F5ECED93}" destId="{EB95633F-E6A4-4BC2-8A9F-E7DB17468AEF}" srcOrd="0" destOrd="0" presId="urn:microsoft.com/office/officeart/2018/5/layout/IconLeafLabelList"/>
    <dgm:cxn modelId="{5989A82D-561B-40D7-A547-A6FF06C82956}" type="presOf" srcId="{1D992DF3-0DFD-43DA-8132-86F8791076A3}" destId="{60FC5B2D-23DE-4F5F-9E68-E15A7617F7D2}" srcOrd="0" destOrd="0" presId="urn:microsoft.com/office/officeart/2018/5/layout/IconLeafLabelList"/>
    <dgm:cxn modelId="{9128BB3E-F71A-4030-ACDC-CE259B19DD0E}" srcId="{32115C6A-299E-44CB-A89D-677107F18D06}" destId="{B8E24EB7-02B0-449F-A202-8814F5ECED93}" srcOrd="1" destOrd="0" parTransId="{07066B73-4D0A-4894-B998-21240E2F72E7}" sibTransId="{46092C32-D982-4287-A336-5C229836E962}"/>
    <dgm:cxn modelId="{2C4B4B5B-84CE-4749-9BB6-7B4342794771}" type="presOf" srcId="{32115C6A-299E-44CB-A89D-677107F18D06}" destId="{00C9B8D1-F689-43CE-8AF2-8A26A3263A3D}" srcOrd="0" destOrd="0" presId="urn:microsoft.com/office/officeart/2018/5/layout/IconLeafLabelList"/>
    <dgm:cxn modelId="{887C5748-7697-4F0D-A33B-9D8B015009EF}" type="presOf" srcId="{A50C471B-0B7F-4E43-9483-7126D4550EAD}" destId="{784A5082-FE4F-4B0C-B75D-8EFD16814E92}" srcOrd="0" destOrd="0" presId="urn:microsoft.com/office/officeart/2018/5/layout/IconLeafLabelList"/>
    <dgm:cxn modelId="{8832A387-83AF-4465-9DB9-008F65746F81}" srcId="{32115C6A-299E-44CB-A89D-677107F18D06}" destId="{A50C471B-0B7F-4E43-9483-7126D4550EAD}" srcOrd="3" destOrd="0" parTransId="{4DFB6C50-CB9F-40F1-8563-5E6F775365BD}" sibTransId="{8F741665-A5F1-4A0C-8531-4B122C7A94AD}"/>
    <dgm:cxn modelId="{E19280B4-4696-44ED-B08C-84868805B13D}" srcId="{32115C6A-299E-44CB-A89D-677107F18D06}" destId="{1D992DF3-0DFD-43DA-8132-86F8791076A3}" srcOrd="2" destOrd="0" parTransId="{D2C9A425-78FD-4A3C-92C2-91553DBD2E24}" sibTransId="{CF13DEFA-B585-4E46-B900-46273DADAA3D}"/>
    <dgm:cxn modelId="{A61249D3-2AB0-460D-B5A8-357D87FAAB25}" type="presOf" srcId="{4E22696F-9C62-4CD0-9015-1E8B75A6D604}" destId="{68EEF75E-8F02-4CE0-BA27-34BBF6E0700B}" srcOrd="0" destOrd="0" presId="urn:microsoft.com/office/officeart/2018/5/layout/IconLeafLabelList"/>
    <dgm:cxn modelId="{251313E3-3B77-47FC-AF49-744445C2E430}" srcId="{32115C6A-299E-44CB-A89D-677107F18D06}" destId="{4E22696F-9C62-4CD0-9015-1E8B75A6D604}" srcOrd="0" destOrd="0" parTransId="{344AC73F-6D85-4B0E-B80F-89967A44727F}" sibTransId="{0AC72971-5930-457B-A88C-C9BFED19BA0E}"/>
    <dgm:cxn modelId="{0B43FBBB-E69A-4905-BC5B-AEB6C844AB75}" type="presParOf" srcId="{00C9B8D1-F689-43CE-8AF2-8A26A3263A3D}" destId="{C0B64C57-0E50-45D9-93F7-6B7515A5EFAF}" srcOrd="0" destOrd="0" presId="urn:microsoft.com/office/officeart/2018/5/layout/IconLeafLabelList"/>
    <dgm:cxn modelId="{76B06B3B-034A-4946-BEA0-67D1634FCEE9}" type="presParOf" srcId="{C0B64C57-0E50-45D9-93F7-6B7515A5EFAF}" destId="{010B1679-D6DF-4D85-AA76-A248E2EF83C9}" srcOrd="0" destOrd="0" presId="urn:microsoft.com/office/officeart/2018/5/layout/IconLeafLabelList"/>
    <dgm:cxn modelId="{CBC2DD5D-137F-45E3-A0D3-9512ECB8ADCF}" type="presParOf" srcId="{C0B64C57-0E50-45D9-93F7-6B7515A5EFAF}" destId="{5C8A5606-1F98-44E0-A770-01AB6E099C34}" srcOrd="1" destOrd="0" presId="urn:microsoft.com/office/officeart/2018/5/layout/IconLeafLabelList"/>
    <dgm:cxn modelId="{A50F364A-8C1B-4874-ACC7-AD39F63DC54B}" type="presParOf" srcId="{C0B64C57-0E50-45D9-93F7-6B7515A5EFAF}" destId="{9BCE076E-FC18-4370-957E-F9A230F9FDA8}" srcOrd="2" destOrd="0" presId="urn:microsoft.com/office/officeart/2018/5/layout/IconLeafLabelList"/>
    <dgm:cxn modelId="{647A0C57-46A8-466A-A806-229ABD5F22FB}" type="presParOf" srcId="{C0B64C57-0E50-45D9-93F7-6B7515A5EFAF}" destId="{68EEF75E-8F02-4CE0-BA27-34BBF6E0700B}" srcOrd="3" destOrd="0" presId="urn:microsoft.com/office/officeart/2018/5/layout/IconLeafLabelList"/>
    <dgm:cxn modelId="{05B1988B-C590-400F-BA8D-53BDACE34393}" type="presParOf" srcId="{00C9B8D1-F689-43CE-8AF2-8A26A3263A3D}" destId="{AA6D563E-CEC7-4D13-AF34-766AE43C0F75}" srcOrd="1" destOrd="0" presId="urn:microsoft.com/office/officeart/2018/5/layout/IconLeafLabelList"/>
    <dgm:cxn modelId="{B8271902-855E-4008-9C89-08DBC3D77FDD}" type="presParOf" srcId="{00C9B8D1-F689-43CE-8AF2-8A26A3263A3D}" destId="{39E7F336-2286-46FF-8F4B-5A3016684EAB}" srcOrd="2" destOrd="0" presId="urn:microsoft.com/office/officeart/2018/5/layout/IconLeafLabelList"/>
    <dgm:cxn modelId="{E5B3877A-E23E-440E-8245-FFBB178EB09A}" type="presParOf" srcId="{39E7F336-2286-46FF-8F4B-5A3016684EAB}" destId="{E651D2D9-DD63-4950-9B73-C17EEADFCC82}" srcOrd="0" destOrd="0" presId="urn:microsoft.com/office/officeart/2018/5/layout/IconLeafLabelList"/>
    <dgm:cxn modelId="{EDAA5364-624D-46B8-A06D-0CC8156CF823}" type="presParOf" srcId="{39E7F336-2286-46FF-8F4B-5A3016684EAB}" destId="{F30DC88A-571A-4755-B411-356DEA1AF1A9}" srcOrd="1" destOrd="0" presId="urn:microsoft.com/office/officeart/2018/5/layout/IconLeafLabelList"/>
    <dgm:cxn modelId="{353D7E2B-4852-4814-B6BD-88BE04FE04A7}" type="presParOf" srcId="{39E7F336-2286-46FF-8F4B-5A3016684EAB}" destId="{7716503C-AF85-4109-8040-5907B0458C09}" srcOrd="2" destOrd="0" presId="urn:microsoft.com/office/officeart/2018/5/layout/IconLeafLabelList"/>
    <dgm:cxn modelId="{DB658167-CF54-40A4-91C3-68D2B94C4DE6}" type="presParOf" srcId="{39E7F336-2286-46FF-8F4B-5A3016684EAB}" destId="{EB95633F-E6A4-4BC2-8A9F-E7DB17468AEF}" srcOrd="3" destOrd="0" presId="urn:microsoft.com/office/officeart/2018/5/layout/IconLeafLabelList"/>
    <dgm:cxn modelId="{611EAFE7-C0BE-47C8-A004-79F78F8FFA57}" type="presParOf" srcId="{00C9B8D1-F689-43CE-8AF2-8A26A3263A3D}" destId="{55F1A8A9-7884-45B1-B7DE-99D1AAD3EDCC}" srcOrd="3" destOrd="0" presId="urn:microsoft.com/office/officeart/2018/5/layout/IconLeafLabelList"/>
    <dgm:cxn modelId="{EB14CA9B-07D9-4816-BE13-AE969C1E26C4}" type="presParOf" srcId="{00C9B8D1-F689-43CE-8AF2-8A26A3263A3D}" destId="{DBB16A08-84D2-459D-A5E4-ACEA36CC4217}" srcOrd="4" destOrd="0" presId="urn:microsoft.com/office/officeart/2018/5/layout/IconLeafLabelList"/>
    <dgm:cxn modelId="{5565A505-4C8C-4303-9020-AA276657E00D}" type="presParOf" srcId="{DBB16A08-84D2-459D-A5E4-ACEA36CC4217}" destId="{5CDBF9DD-FA4E-4BCC-BE13-0E18FB9D2A51}" srcOrd="0" destOrd="0" presId="urn:microsoft.com/office/officeart/2018/5/layout/IconLeafLabelList"/>
    <dgm:cxn modelId="{A825CD9D-D2F2-41F7-9388-3517678CB177}" type="presParOf" srcId="{DBB16A08-84D2-459D-A5E4-ACEA36CC4217}" destId="{3CA71FE8-64E3-4B2C-91A4-735316AC220B}" srcOrd="1" destOrd="0" presId="urn:microsoft.com/office/officeart/2018/5/layout/IconLeafLabelList"/>
    <dgm:cxn modelId="{52FBE3EF-08CC-4887-924A-E9C85AE8E602}" type="presParOf" srcId="{DBB16A08-84D2-459D-A5E4-ACEA36CC4217}" destId="{05F45919-5A0E-4B65-A498-01829AD0F265}" srcOrd="2" destOrd="0" presId="urn:microsoft.com/office/officeart/2018/5/layout/IconLeafLabelList"/>
    <dgm:cxn modelId="{DD9DB108-E8D3-4E78-8B13-34B6203BD16D}" type="presParOf" srcId="{DBB16A08-84D2-459D-A5E4-ACEA36CC4217}" destId="{60FC5B2D-23DE-4F5F-9E68-E15A7617F7D2}" srcOrd="3" destOrd="0" presId="urn:microsoft.com/office/officeart/2018/5/layout/IconLeafLabelList"/>
    <dgm:cxn modelId="{37A57AFB-8B2C-46D9-81B2-20F089904C04}" type="presParOf" srcId="{00C9B8D1-F689-43CE-8AF2-8A26A3263A3D}" destId="{D6DE5682-BF5E-4CEE-9C1A-C23AB66EA512}" srcOrd="5" destOrd="0" presId="urn:microsoft.com/office/officeart/2018/5/layout/IconLeafLabelList"/>
    <dgm:cxn modelId="{916E67EB-B69B-44F9-8D57-2D51D665CA32}" type="presParOf" srcId="{00C9B8D1-F689-43CE-8AF2-8A26A3263A3D}" destId="{6037FDE6-FBCF-4BA5-8081-7DB513340EB1}" srcOrd="6" destOrd="0" presId="urn:microsoft.com/office/officeart/2018/5/layout/IconLeafLabelList"/>
    <dgm:cxn modelId="{5EEF87E5-F8EC-4200-945D-AB53B7DB7772}" type="presParOf" srcId="{6037FDE6-FBCF-4BA5-8081-7DB513340EB1}" destId="{0BC1E06B-ADBD-477B-B31E-3E992614F28A}" srcOrd="0" destOrd="0" presId="urn:microsoft.com/office/officeart/2018/5/layout/IconLeafLabelList"/>
    <dgm:cxn modelId="{2CEAFD4F-5651-40AF-A462-D99EBC9DF174}" type="presParOf" srcId="{6037FDE6-FBCF-4BA5-8081-7DB513340EB1}" destId="{11536AEE-17B7-4B25-8473-107538651662}" srcOrd="1" destOrd="0" presId="urn:microsoft.com/office/officeart/2018/5/layout/IconLeafLabelList"/>
    <dgm:cxn modelId="{C2B07D4C-50D0-4B91-B531-509D24293074}" type="presParOf" srcId="{6037FDE6-FBCF-4BA5-8081-7DB513340EB1}" destId="{99706372-B427-40CB-AFE0-AA4A96EA3451}" srcOrd="2" destOrd="0" presId="urn:microsoft.com/office/officeart/2018/5/layout/IconLeafLabelList"/>
    <dgm:cxn modelId="{90C6658D-F1CB-4A5D-B811-CA315AD082AF}" type="presParOf" srcId="{6037FDE6-FBCF-4BA5-8081-7DB513340EB1}" destId="{784A5082-FE4F-4B0C-B75D-8EFD16814E9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2C6BA-857E-4BB2-AB60-ACCC3A3A39EC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FDEF3-F11A-48A3-A0C9-34492D1B1D17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7E584-C441-4E39-9477-F8775C178FC0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Incorrectly filtered escape characters</a:t>
          </a:r>
        </a:p>
      </dsp:txBody>
      <dsp:txXfrm>
        <a:off x="1707413" y="800734"/>
        <a:ext cx="3899636" cy="1478280"/>
      </dsp:txXfrm>
    </dsp:sp>
    <dsp:sp modelId="{1FB1A4F8-0E43-4EA4-AE36-619DA3857E48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E381B-D2A0-440D-84D2-1C65FB8AE88A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9A1FA-C6C8-4B91-A833-4E09EDF6EBCA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Blind SQL injection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B1679-D6DF-4D85-AA76-A248E2EF83C9}">
      <dsp:nvSpPr>
        <dsp:cNvPr id="0" name=""/>
        <dsp:cNvSpPr/>
      </dsp:nvSpPr>
      <dsp:spPr>
        <a:xfrm>
          <a:off x="862601" y="365217"/>
          <a:ext cx="1259299" cy="125929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A5606-1F98-44E0-A770-01AB6E099C34}">
      <dsp:nvSpPr>
        <dsp:cNvPr id="0" name=""/>
        <dsp:cNvSpPr/>
      </dsp:nvSpPr>
      <dsp:spPr>
        <a:xfrm>
          <a:off x="1130976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EF75E-8F02-4CE0-BA27-34BBF6E0700B}">
      <dsp:nvSpPr>
        <dsp:cNvPr id="0" name=""/>
        <dsp:cNvSpPr/>
      </dsp:nvSpPr>
      <dsp:spPr>
        <a:xfrm>
          <a:off x="460038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Detection</a:t>
          </a:r>
        </a:p>
      </dsp:txBody>
      <dsp:txXfrm>
        <a:off x="460038" y="2016757"/>
        <a:ext cx="2064425" cy="720000"/>
      </dsp:txXfrm>
    </dsp:sp>
    <dsp:sp modelId="{E651D2D9-DD63-4950-9B73-C17EEADFCC82}">
      <dsp:nvSpPr>
        <dsp:cNvPr id="0" name=""/>
        <dsp:cNvSpPr/>
      </dsp:nvSpPr>
      <dsp:spPr>
        <a:xfrm>
          <a:off x="3288300" y="365217"/>
          <a:ext cx="1259299" cy="125929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DC88A-571A-4755-B411-356DEA1AF1A9}">
      <dsp:nvSpPr>
        <dsp:cNvPr id="0" name=""/>
        <dsp:cNvSpPr/>
      </dsp:nvSpPr>
      <dsp:spPr>
        <a:xfrm>
          <a:off x="3556675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5633F-E6A4-4BC2-8A9F-E7DB17468AEF}">
      <dsp:nvSpPr>
        <dsp:cNvPr id="0" name=""/>
        <dsp:cNvSpPr/>
      </dsp:nvSpPr>
      <dsp:spPr>
        <a:xfrm>
          <a:off x="28857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Parameterized statements</a:t>
          </a:r>
        </a:p>
      </dsp:txBody>
      <dsp:txXfrm>
        <a:off x="2885737" y="2016757"/>
        <a:ext cx="2064425" cy="720000"/>
      </dsp:txXfrm>
    </dsp:sp>
    <dsp:sp modelId="{5CDBF9DD-FA4E-4BCC-BE13-0E18FB9D2A51}">
      <dsp:nvSpPr>
        <dsp:cNvPr id="0" name=""/>
        <dsp:cNvSpPr/>
      </dsp:nvSpPr>
      <dsp:spPr>
        <a:xfrm>
          <a:off x="5714000" y="365217"/>
          <a:ext cx="1259299" cy="125929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71FE8-64E3-4B2C-91A4-735316AC220B}">
      <dsp:nvSpPr>
        <dsp:cNvPr id="0" name=""/>
        <dsp:cNvSpPr/>
      </dsp:nvSpPr>
      <dsp:spPr>
        <a:xfrm>
          <a:off x="5982375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C5B2D-23DE-4F5F-9E68-E15A7617F7D2}">
      <dsp:nvSpPr>
        <dsp:cNvPr id="0" name=""/>
        <dsp:cNvSpPr/>
      </dsp:nvSpPr>
      <dsp:spPr>
        <a:xfrm>
          <a:off x="53114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Pattern check</a:t>
          </a:r>
        </a:p>
      </dsp:txBody>
      <dsp:txXfrm>
        <a:off x="5311437" y="2016757"/>
        <a:ext cx="2064425" cy="720000"/>
      </dsp:txXfrm>
    </dsp:sp>
    <dsp:sp modelId="{0BC1E06B-ADBD-477B-B31E-3E992614F28A}">
      <dsp:nvSpPr>
        <dsp:cNvPr id="0" name=""/>
        <dsp:cNvSpPr/>
      </dsp:nvSpPr>
      <dsp:spPr>
        <a:xfrm>
          <a:off x="8139699" y="365217"/>
          <a:ext cx="1259299" cy="125929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36AEE-17B7-4B25-8473-107538651662}">
      <dsp:nvSpPr>
        <dsp:cNvPr id="0" name=""/>
        <dsp:cNvSpPr/>
      </dsp:nvSpPr>
      <dsp:spPr>
        <a:xfrm>
          <a:off x="8408074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A5082-FE4F-4B0C-B75D-8EFD16814E92}">
      <dsp:nvSpPr>
        <dsp:cNvPr id="0" name=""/>
        <dsp:cNvSpPr/>
      </dsp:nvSpPr>
      <dsp:spPr>
        <a:xfrm>
          <a:off x="7737136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Database permissions</a:t>
          </a:r>
        </a:p>
      </dsp:txBody>
      <dsp:txXfrm>
        <a:off x="7737136" y="2016757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8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8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1872 lines of code</a:t>
            </a:r>
          </a:p>
          <a:p>
            <a:r>
              <a:rPr lang="en-US" dirty="0"/>
              <a:t>11 functional pages</a:t>
            </a:r>
          </a:p>
          <a:p>
            <a:r>
              <a:rPr lang="en-US" dirty="0"/>
              <a:t>2 database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8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9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/>
              <a:t>final project presentation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Brandon Cocanig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12/12/19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0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71C3-AD59-4008-9973-806439D1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the ability to use special chars in my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38F-F279-493F-BBD1-B1529D80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8B158-3C66-420E-B035-717BF21D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93" y="4238757"/>
            <a:ext cx="7978831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EFD3B-B5E2-4B01-B2BC-7C9C8F41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98" y="3685555"/>
            <a:ext cx="5121084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9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3A45C-CC2A-4F77-8159-8CD3B9DC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Parameterized statements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6FF2C-C481-4109-99FB-AA95DF63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76362"/>
            <a:ext cx="6250769" cy="5344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C5CC-4E62-440B-A461-D70A6F71A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0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7C61-5833-47D1-AA9C-19DA7098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phpMyAdmin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6CB6-3009-4EC1-9117-204FD15A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phpMyAdmin is a free software tool written in PHP, intended to handle the administration of MySQL over the Web. phpMyAdmin supports a wide range of operations on MySQL</a:t>
            </a:r>
          </a:p>
        </p:txBody>
      </p:sp>
    </p:spTree>
    <p:extLst>
      <p:ext uri="{BB962C8B-B14F-4D97-AF65-F5344CB8AC3E}">
        <p14:creationId xmlns:p14="http://schemas.microsoft.com/office/powerpoint/2010/main" val="385764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A7D4A-0386-4EAF-AF7D-BECF4EEE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3377509"/>
            <a:ext cx="4671595" cy="11328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BEC49-21E1-4E3D-99C8-00005FBF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Table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3A7E1-D5F7-44D2-88D2-ADCB9E1A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2098099"/>
            <a:ext cx="4671595" cy="9576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3B54-9802-41E6-81DC-1591AF3E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604B2-75A0-4FC4-A6F5-FFCDB451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Foreign keyed connections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2127FD-E9A1-408F-BDF3-4965E0943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331" y="640080"/>
            <a:ext cx="5913633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FC7F-C60A-4AAD-9501-35D924C6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Creating Php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FB57-554F-455D-9CAD-5392EA5F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Session variables are set with the PHP global variable: $_SESSION.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90931-2C99-4DEA-BC0D-B21EFF2E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05" y="640078"/>
            <a:ext cx="787499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2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FC7F-C60A-4AAD-9501-35D924C6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destroying Php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FB57-554F-455D-9CAD-5392EA5F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removes all global session variables and destroy the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9F710-B5A7-4D8C-B310-F1CB2DDD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93" y="640078"/>
            <a:ext cx="596581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2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8C0D7DE2-12E2-44B8-A42A-173EE0095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26" b="1139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089F9-C99E-40FD-AF10-751F187D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A901-7565-4960-8A97-FE36BD3C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704731"/>
            <a:ext cx="6801612" cy="5131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660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79DC2-7880-43C5-892A-41A69C48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My website layout structure</a:t>
            </a:r>
          </a:p>
        </p:txBody>
      </p:sp>
    </p:spTree>
    <p:extLst>
      <p:ext uri="{BB962C8B-B14F-4D97-AF65-F5344CB8AC3E}">
        <p14:creationId xmlns:p14="http://schemas.microsoft.com/office/powerpoint/2010/main" val="3785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EC135-C897-4395-AD95-14DB249D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4" y="0"/>
            <a:ext cx="1081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XAMPP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9EFC9-49AA-428C-B055-619201310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78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XAMPP is a free and open-source cross-platform web server solution. Developed by Apache.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XAMPP, it makes transitioning from a local test server to a live server possible.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XAMPP stands for: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Cross-Platform (X),  Apache (A), MariaDB (M), PHP (P) and Perl (P).</a:t>
            </a:r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4EC23-45DB-4120-9502-0372D160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injection Offence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9DF531-1870-4655-8ECF-F1BCFBB81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8059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4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FC8C-0D66-4AEC-85B3-C1E7CCF2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994" y="964692"/>
            <a:ext cx="5514885" cy="1188720"/>
          </a:xfrm>
        </p:spPr>
        <p:txBody>
          <a:bodyPr>
            <a:normAutofit/>
          </a:bodyPr>
          <a:lstStyle/>
          <a:p>
            <a:r>
              <a:rPr lang="en-US"/>
              <a:t>SQL injection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5E2BF-C0C6-456F-BC8B-A3F6CD68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56" y="836676"/>
            <a:ext cx="3448182" cy="230344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079E11-452C-479F-A489-335AE685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" y="3589867"/>
            <a:ext cx="5514884" cy="86859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AFA1-D672-484F-B1C8-0742F77B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995" y="2475145"/>
            <a:ext cx="5514884" cy="34092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1905-E7D0-44FC-A6D1-99D22333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SQL injection Mitigation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0FAF7B3-84E5-4833-863F-C18591D3A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16139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7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B7218-7B75-40F1-8C04-7C51B796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Database permissions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38FE39B7-C3CB-4645-A1F9-89060834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221369"/>
            <a:ext cx="7366589" cy="62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554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189</Words>
  <Application>Microsoft Office PowerPoint</Application>
  <PresentationFormat>Widescreen</PresentationFormat>
  <Paragraphs>39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Segoe UI Semilight</vt:lpstr>
      <vt:lpstr>Parcel</vt:lpstr>
      <vt:lpstr>final project presentation</vt:lpstr>
      <vt:lpstr>My website layout structure</vt:lpstr>
      <vt:lpstr>PowerPoint Presentation</vt:lpstr>
      <vt:lpstr>XAMPP</vt:lpstr>
      <vt:lpstr>Features</vt:lpstr>
      <vt:lpstr>SQL injection Offence</vt:lpstr>
      <vt:lpstr>SQL injection example</vt:lpstr>
      <vt:lpstr>SQL injection Mitigation</vt:lpstr>
      <vt:lpstr>Database permissions</vt:lpstr>
      <vt:lpstr>Remove the ability to use special chars in my code</vt:lpstr>
      <vt:lpstr>Parameterized statements </vt:lpstr>
      <vt:lpstr>phpMyAdmin</vt:lpstr>
      <vt:lpstr>Table structure</vt:lpstr>
      <vt:lpstr>Foreign keyed connections</vt:lpstr>
      <vt:lpstr>Creating Php sessions</vt:lpstr>
      <vt:lpstr>destroying Php sessions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Brandon cocanig</dc:creator>
  <cp:lastModifiedBy>Brandon cocanig</cp:lastModifiedBy>
  <cp:revision>1</cp:revision>
  <dcterms:created xsi:type="dcterms:W3CDTF">2019-12-13T17:06:06Z</dcterms:created>
  <dcterms:modified xsi:type="dcterms:W3CDTF">2019-12-16T03:17:03Z</dcterms:modified>
</cp:coreProperties>
</file>