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0" r:id="rId3"/>
    <p:sldId id="256" r:id="rId4"/>
    <p:sldId id="264" r:id="rId5"/>
    <p:sldId id="257" r:id="rId6"/>
    <p:sldId id="261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Copeland" initials="BC" lastIdx="1" clrIdx="0">
    <p:extLst>
      <p:ext uri="{19B8F6BF-5375-455C-9EA6-DF929625EA0E}">
        <p15:presenceInfo xmlns:p15="http://schemas.microsoft.com/office/powerpoint/2012/main" userId="da9cb75c177bef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>
        <p:scale>
          <a:sx n="59" d="100"/>
          <a:sy n="59" d="100"/>
        </p:scale>
        <p:origin x="24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Copeland" userId="da9cb75c177bef06" providerId="LiveId" clId="{BE3CCA90-9F72-4AB2-B16C-B0CC380649AD}"/>
    <pc:docChg chg="custSel addSld delSld modSld">
      <pc:chgData name="Brandon Copeland" userId="da9cb75c177bef06" providerId="LiveId" clId="{BE3CCA90-9F72-4AB2-B16C-B0CC380649AD}" dt="2022-01-14T19:18:33.150" v="103" actId="478"/>
      <pc:docMkLst>
        <pc:docMk/>
      </pc:docMkLst>
      <pc:sldChg chg="modSp mod">
        <pc:chgData name="Brandon Copeland" userId="da9cb75c177bef06" providerId="LiveId" clId="{BE3CCA90-9F72-4AB2-B16C-B0CC380649AD}" dt="2022-01-14T19:12:37.722" v="11" actId="20577"/>
        <pc:sldMkLst>
          <pc:docMk/>
          <pc:sldMk cId="2068042214" sldId="256"/>
        </pc:sldMkLst>
        <pc:spChg chg="mod">
          <ac:chgData name="Brandon Copeland" userId="da9cb75c177bef06" providerId="LiveId" clId="{BE3CCA90-9F72-4AB2-B16C-B0CC380649AD}" dt="2022-01-14T19:12:37.722" v="11" actId="20577"/>
          <ac:spMkLst>
            <pc:docMk/>
            <pc:sldMk cId="2068042214" sldId="256"/>
            <ac:spMk id="2" creationId="{2C729AD8-3970-42EB-A561-848EA78F6D0E}"/>
          </ac:spMkLst>
        </pc:spChg>
      </pc:sldChg>
      <pc:sldChg chg="addSp modSp mod">
        <pc:chgData name="Brandon Copeland" userId="da9cb75c177bef06" providerId="LiveId" clId="{BE3CCA90-9F72-4AB2-B16C-B0CC380649AD}" dt="2022-01-14T19:07:41.832" v="9" actId="122"/>
        <pc:sldMkLst>
          <pc:docMk/>
          <pc:sldMk cId="1387769319" sldId="259"/>
        </pc:sldMkLst>
        <pc:spChg chg="add mod">
          <ac:chgData name="Brandon Copeland" userId="da9cb75c177bef06" providerId="LiveId" clId="{BE3CCA90-9F72-4AB2-B16C-B0CC380649AD}" dt="2022-01-14T19:07:41.832" v="9" actId="122"/>
          <ac:spMkLst>
            <pc:docMk/>
            <pc:sldMk cId="1387769319" sldId="259"/>
            <ac:spMk id="14" creationId="{C3768F18-F38A-42FA-88FE-A9E7677E815D}"/>
          </ac:spMkLst>
        </pc:spChg>
      </pc:sldChg>
      <pc:sldChg chg="delSp mod">
        <pc:chgData name="Brandon Copeland" userId="da9cb75c177bef06" providerId="LiveId" clId="{BE3CCA90-9F72-4AB2-B16C-B0CC380649AD}" dt="2022-01-14T19:18:33.150" v="103" actId="478"/>
        <pc:sldMkLst>
          <pc:docMk/>
          <pc:sldMk cId="3331563011" sldId="261"/>
        </pc:sldMkLst>
        <pc:picChg chg="del">
          <ac:chgData name="Brandon Copeland" userId="da9cb75c177bef06" providerId="LiveId" clId="{BE3CCA90-9F72-4AB2-B16C-B0CC380649AD}" dt="2022-01-14T19:18:33.150" v="103" actId="478"/>
          <ac:picMkLst>
            <pc:docMk/>
            <pc:sldMk cId="3331563011" sldId="261"/>
            <ac:picMk id="8" creationId="{7A17D244-D504-464E-8F70-B2EEAB2326BB}"/>
          </ac:picMkLst>
        </pc:picChg>
      </pc:sldChg>
      <pc:sldChg chg="addSp delSp modSp new del mod">
        <pc:chgData name="Brandon Copeland" userId="da9cb75c177bef06" providerId="LiveId" clId="{BE3CCA90-9F72-4AB2-B16C-B0CC380649AD}" dt="2022-01-14T19:16:19.804" v="81" actId="2696"/>
        <pc:sldMkLst>
          <pc:docMk/>
          <pc:sldMk cId="4150602625" sldId="263"/>
        </pc:sldMkLst>
        <pc:spChg chg="mod">
          <ac:chgData name="Brandon Copeland" userId="da9cb75c177bef06" providerId="LiveId" clId="{BE3CCA90-9F72-4AB2-B16C-B0CC380649AD}" dt="2022-01-14T19:15:04.919" v="80" actId="14100"/>
          <ac:spMkLst>
            <pc:docMk/>
            <pc:sldMk cId="4150602625" sldId="263"/>
            <ac:spMk id="2" creationId="{1C7B1BAE-9E51-4370-B208-8CBF4213FDF7}"/>
          </ac:spMkLst>
        </pc:spChg>
        <pc:spChg chg="del">
          <ac:chgData name="Brandon Copeland" userId="da9cb75c177bef06" providerId="LiveId" clId="{BE3CCA90-9F72-4AB2-B16C-B0CC380649AD}" dt="2022-01-14T19:14:17.845" v="14" actId="478"/>
          <ac:spMkLst>
            <pc:docMk/>
            <pc:sldMk cId="4150602625" sldId="263"/>
            <ac:spMk id="3" creationId="{721963EB-B648-4114-A718-A5FF09B6DB52}"/>
          </ac:spMkLst>
        </pc:spChg>
        <pc:picChg chg="add">
          <ac:chgData name="Brandon Copeland" userId="da9cb75c177bef06" providerId="LiveId" clId="{BE3CCA90-9F72-4AB2-B16C-B0CC380649AD}" dt="2022-01-14T19:14:14.517" v="13"/>
          <ac:picMkLst>
            <pc:docMk/>
            <pc:sldMk cId="4150602625" sldId="263"/>
            <ac:picMk id="4" creationId="{3D9E0555-1AD0-468B-8531-AEC1151EAA10}"/>
          </ac:picMkLst>
        </pc:picChg>
      </pc:sldChg>
      <pc:sldChg chg="new del">
        <pc:chgData name="Brandon Copeland" userId="da9cb75c177bef06" providerId="LiveId" clId="{BE3CCA90-9F72-4AB2-B16C-B0CC380649AD}" dt="2022-01-14T19:16:35.184" v="84" actId="47"/>
        <pc:sldMkLst>
          <pc:docMk/>
          <pc:sldMk cId="4186709917" sldId="263"/>
        </pc:sldMkLst>
      </pc:sldChg>
      <pc:sldChg chg="modSp add mod">
        <pc:chgData name="Brandon Copeland" userId="da9cb75c177bef06" providerId="LiveId" clId="{BE3CCA90-9F72-4AB2-B16C-B0CC380649AD}" dt="2022-01-14T19:17:09.089" v="102" actId="20577"/>
        <pc:sldMkLst>
          <pc:docMk/>
          <pc:sldMk cId="1132189820" sldId="264"/>
        </pc:sldMkLst>
        <pc:spChg chg="mod">
          <ac:chgData name="Brandon Copeland" userId="da9cb75c177bef06" providerId="LiveId" clId="{BE3CCA90-9F72-4AB2-B16C-B0CC380649AD}" dt="2022-01-14T19:17:09.089" v="102" actId="20577"/>
          <ac:spMkLst>
            <pc:docMk/>
            <pc:sldMk cId="1132189820" sldId="264"/>
            <ac:spMk id="3" creationId="{E1A46AA7-E183-4491-86E2-A1C10006240E}"/>
          </ac:spMkLst>
        </pc:spChg>
        <pc:spChg chg="mod">
          <ac:chgData name="Brandon Copeland" userId="da9cb75c177bef06" providerId="LiveId" clId="{BE3CCA90-9F72-4AB2-B16C-B0CC380649AD}" dt="2022-01-14T19:16:49.442" v="101" actId="20577"/>
          <ac:spMkLst>
            <pc:docMk/>
            <pc:sldMk cId="1132189820" sldId="264"/>
            <ac:spMk id="4" creationId="{9B3AA783-F248-4271-A379-3399C0AE473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4T11:44:58.364" idx="1">
    <p:pos x="72" y="0"/>
    <p:text>individual movie continued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4E86-79A8-433E-B0A3-A93DFC0C3C9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7BE04-5781-480D-A917-322EF518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FB16-8424-4CE8-98A8-BF6B59253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53B4B-F53A-4A1C-98E0-BB9CA3BA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25D8A-02BD-4645-BB2D-4BE40BFC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74B33-BDA0-4DCE-9C49-1A20F40D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60DF-9113-495E-A122-85BA3F2C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7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7A09-54D1-4CFB-BF76-9E384304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DBD8C-3AF1-4BD7-9107-983D09C47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5503-A503-4A50-9691-A07A19BC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AF651-1D6F-4685-B714-14102881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EA5D8-B357-49D3-A626-E4F6E1C5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0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6685C-E884-4E11-BD8C-71FD5720F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CF664-67D3-46C8-AD6C-856568E1B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B9CC-B154-4C83-BA7B-566D403C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08F47-B132-41C2-8702-F0A6C78C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04658-461C-443C-A7C4-AD0FEDED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7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FBC3-D251-4835-8E93-54FC19CD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1B21-2041-4E12-9621-F504E628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6BD9-04D5-4E52-B7EC-24E64CF0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4357-E711-4846-8977-8856A878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E553A-153C-46AE-9F78-AE164FF1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1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BD04-4CA5-4906-95FE-5F276666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412F4-F6EA-4EEB-8AD7-F97AD9BCB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E0AEE-8916-4DF8-AE5A-5DF4D484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E93A-711B-4BBC-BF5D-977AF2AE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D91E-1386-4A1D-B4E6-FB651385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B7FF-17DE-4B73-B4C0-00979C29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ADC67-A6A6-4BEC-92B1-F8B664BF4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7BF74-C362-4C0E-90BF-926FD7A8A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415AE-6A2F-48F8-B748-F7B23455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EA29-3EFE-47DB-A93E-D2C83C07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5622B-85DB-41A3-AE2B-7A626B76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A8BD-DE47-4554-9A90-D6D1EB09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59CE7-73C8-40DE-8314-1DE200285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94CCA-4222-48AA-8E2C-613CBA149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FA143-D4DA-4E38-A6DB-388A7028E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10755-A238-41A3-87A8-DA6538BD4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914D9-4901-47AA-A3FC-DA9AA346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AA9C8-04A5-4D42-B8CC-1A283B87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405FA-6067-4E8F-A2BE-6B062B97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4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3049-23BE-43BB-A442-90BCC8A3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9FB21-4194-4ED7-8806-98A922FD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D6888-A49E-437B-896F-D057DF32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EC60E-4959-4647-A350-63D64752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67D50-E83B-47AC-B398-45BD1BAC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9E0B2-BED7-41D9-8275-84088510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DAA81-3094-49BE-BA8A-BC33DFAB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D7D1-ECC4-4B43-912D-616F6F62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0E49-EA25-402E-A90A-E886810A3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02E0A-AF9D-48DB-BF24-137AD81A5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3BB7C-A96C-4810-84D8-B3441F2F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096B5-0404-446A-B294-091BB508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CEE7D-26C4-4A48-B9C8-17D12CBE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3376-87AC-48C4-8B5B-1C577C32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988D-6228-4720-BD80-D2A735290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2542-6957-4A1C-96ED-44211B524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35CBF-7A16-4D59-A7B8-558DB3F4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C0B19-B5EB-4B7D-8588-77354988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14C0B-185F-463A-B0F7-BE1DA8D2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7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85BA2-FDB0-4E7F-8F30-041C79F0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92D9-0269-4C31-8100-968371FA0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593E8-64C3-4845-A654-7F42891B6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E8F1-9AFA-4A31-8931-34A672D6D17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55CD-2D72-4F8E-B1D1-D3BFEC246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894C6-B90F-4D3E-9187-2445950F0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B13E2-64D8-43B4-B38D-E4F6CF4C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1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75E0-BA5C-4B06-956B-184C14D4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7" y="2259239"/>
            <a:ext cx="4223657" cy="324348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Username: ___________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Password: ____________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98947-7857-415D-A3F8-69AE17DE60BF}"/>
              </a:ext>
            </a:extLst>
          </p:cNvPr>
          <p:cNvSpPr txBox="1"/>
          <p:nvPr/>
        </p:nvSpPr>
        <p:spPr>
          <a:xfrm>
            <a:off x="3995058" y="5943600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Sign-Up</a:t>
            </a:r>
            <a:r>
              <a:rPr lang="en-US" dirty="0"/>
              <a:t>	                </a:t>
            </a:r>
            <a:r>
              <a:rPr lang="en-US" u="sng" dirty="0"/>
              <a:t>Continue as guest?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E0D36-8046-48B2-9182-B9662DD0901C}"/>
              </a:ext>
            </a:extLst>
          </p:cNvPr>
          <p:cNvSpPr txBox="1"/>
          <p:nvPr/>
        </p:nvSpPr>
        <p:spPr>
          <a:xfrm>
            <a:off x="6863444" y="4963886"/>
            <a:ext cx="8545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Log-in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18908-9300-4EB8-B0CB-33B38B3BDA80}"/>
              </a:ext>
            </a:extLst>
          </p:cNvPr>
          <p:cNvSpPr txBox="1"/>
          <p:nvPr/>
        </p:nvSpPr>
        <p:spPr>
          <a:xfrm>
            <a:off x="3744687" y="2400300"/>
            <a:ext cx="315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Log-in: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7E401-0422-408F-AFD2-8772DBBF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616" y="545068"/>
            <a:ext cx="4340728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6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217CC-5720-481B-8FF7-DF70C022E938}"/>
              </a:ext>
            </a:extLst>
          </p:cNvPr>
          <p:cNvSpPr txBox="1"/>
          <p:nvPr/>
        </p:nvSpPr>
        <p:spPr>
          <a:xfrm>
            <a:off x="3804558" y="2024742"/>
            <a:ext cx="4016829" cy="31393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First Name: ___________________</a:t>
            </a:r>
          </a:p>
          <a:p>
            <a:endParaRPr lang="en-US" dirty="0"/>
          </a:p>
          <a:p>
            <a:r>
              <a:rPr lang="en-US" dirty="0"/>
              <a:t>Last Name: __________________</a:t>
            </a:r>
          </a:p>
          <a:p>
            <a:endParaRPr lang="en-US" dirty="0"/>
          </a:p>
          <a:p>
            <a:r>
              <a:rPr lang="en-US" dirty="0"/>
              <a:t>Username: ___________________</a:t>
            </a:r>
          </a:p>
          <a:p>
            <a:endParaRPr lang="en-US" dirty="0"/>
          </a:p>
          <a:p>
            <a:r>
              <a:rPr lang="en-US" dirty="0"/>
              <a:t>Email:________________________</a:t>
            </a:r>
          </a:p>
          <a:p>
            <a:endParaRPr lang="en-US" dirty="0"/>
          </a:p>
          <a:p>
            <a:r>
              <a:rPr lang="en-US" dirty="0"/>
              <a:t>Password:______________________</a:t>
            </a:r>
          </a:p>
          <a:p>
            <a:endParaRPr lang="en-US" dirty="0"/>
          </a:p>
          <a:p>
            <a:r>
              <a:rPr lang="en-US" dirty="0"/>
              <a:t>Confirm Password:  </a:t>
            </a:r>
            <a:r>
              <a:rPr lang="en-US" u="sng" dirty="0"/>
              <a:t> _______________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C307C-1BCA-4A9A-874A-E4A65A8A6EA8}"/>
              </a:ext>
            </a:extLst>
          </p:cNvPr>
          <p:cNvSpPr txBox="1"/>
          <p:nvPr/>
        </p:nvSpPr>
        <p:spPr>
          <a:xfrm>
            <a:off x="6335487" y="5404757"/>
            <a:ext cx="14859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USER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3CDFA-2F97-4AB7-A8E5-442792B2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475" y="490691"/>
            <a:ext cx="2523963" cy="847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0AD1C-0A9B-428B-A88D-90482655AA21}"/>
              </a:ext>
            </a:extLst>
          </p:cNvPr>
          <p:cNvSpPr txBox="1"/>
          <p:nvPr/>
        </p:nvSpPr>
        <p:spPr>
          <a:xfrm>
            <a:off x="5116284" y="1414716"/>
            <a:ext cx="111034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SIGN UP:</a:t>
            </a:r>
          </a:p>
        </p:txBody>
      </p:sp>
    </p:spTree>
    <p:extLst>
      <p:ext uri="{BB962C8B-B14F-4D97-AF65-F5344CB8AC3E}">
        <p14:creationId xmlns:p14="http://schemas.microsoft.com/office/powerpoint/2010/main" val="368059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9AD8-3970-42EB-A561-848EA78F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5443" y="2082233"/>
            <a:ext cx="3973285" cy="897392"/>
          </a:xfrm>
          <a:ln w="571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err="1"/>
              <a:t>GoodMovies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46AA7-E183-4491-86E2-A1C100062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933" y="4135399"/>
            <a:ext cx="6694109" cy="660967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Cover	Title	Year	Director	watched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AA783-F248-4271-A379-3399C0AE473E}"/>
              </a:ext>
            </a:extLst>
          </p:cNvPr>
          <p:cNvSpPr txBox="1"/>
          <p:nvPr/>
        </p:nvSpPr>
        <p:spPr>
          <a:xfrm>
            <a:off x="936171" y="293914"/>
            <a:ext cx="1031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HOME</a:t>
            </a:r>
            <a:r>
              <a:rPr lang="en-US" b="1" dirty="0"/>
              <a:t>		</a:t>
            </a:r>
            <a:r>
              <a:rPr lang="en-US" b="1" u="sng" dirty="0"/>
              <a:t>MY SHELVES</a:t>
            </a:r>
            <a:r>
              <a:rPr lang="en-US" b="1" dirty="0"/>
              <a:t>		</a:t>
            </a:r>
            <a:r>
              <a:rPr lang="en-US" b="1" u="sng" dirty="0"/>
              <a:t>WATCHED MOVIES</a:t>
            </a:r>
            <a:r>
              <a:rPr lang="en-US" b="1" dirty="0"/>
              <a:t>			</a:t>
            </a:r>
            <a:r>
              <a:rPr lang="en-US" b="1" u="sng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06804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9AD8-3970-42EB-A561-848EA78F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5443" y="2082233"/>
            <a:ext cx="3973285" cy="897392"/>
          </a:xfrm>
          <a:ln w="571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err="1"/>
              <a:t>GoodMovies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46AA7-E183-4491-86E2-A1C100062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933" y="4135399"/>
            <a:ext cx="6694109" cy="660967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Cover	Title	Year	Director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AA783-F248-4271-A379-3399C0AE473E}"/>
              </a:ext>
            </a:extLst>
          </p:cNvPr>
          <p:cNvSpPr txBox="1"/>
          <p:nvPr/>
        </p:nvSpPr>
        <p:spPr>
          <a:xfrm>
            <a:off x="936171" y="293914"/>
            <a:ext cx="1031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HOME</a:t>
            </a:r>
            <a:r>
              <a:rPr lang="en-US" b="1" dirty="0"/>
              <a:t>		</a:t>
            </a:r>
            <a:r>
              <a:rPr lang="en-US" b="1" u="sng" dirty="0"/>
              <a:t>MY SHELVES</a:t>
            </a:r>
            <a:r>
              <a:rPr lang="en-US" b="1" dirty="0"/>
              <a:t>		</a:t>
            </a:r>
            <a:r>
              <a:rPr lang="en-US" b="1" u="sng" dirty="0"/>
              <a:t>WATCHED MOVIES</a:t>
            </a:r>
            <a:r>
              <a:rPr lang="en-US" b="1" dirty="0"/>
              <a:t>			</a:t>
            </a:r>
            <a:r>
              <a:rPr lang="en-US" b="1" u="sng" dirty="0"/>
              <a:t>Login/Sign-up</a:t>
            </a:r>
          </a:p>
        </p:txBody>
      </p:sp>
    </p:spTree>
    <p:extLst>
      <p:ext uri="{BB962C8B-B14F-4D97-AF65-F5344CB8AC3E}">
        <p14:creationId xmlns:p14="http://schemas.microsoft.com/office/powerpoint/2010/main" val="113218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C572-651D-4FA0-A6EA-FD02D057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38" y="2674906"/>
            <a:ext cx="1400201" cy="2112056"/>
          </a:xfrm>
        </p:spPr>
        <p:txBody>
          <a:bodyPr>
            <a:normAutofit/>
          </a:bodyPr>
          <a:lstStyle/>
          <a:p>
            <a:r>
              <a:rPr lang="en-US" sz="1200" b="1" dirty="0"/>
              <a:t>Custom Shelf 1</a:t>
            </a:r>
            <a:br>
              <a:rPr lang="en-US" sz="1200" b="1" dirty="0"/>
            </a:br>
            <a:r>
              <a:rPr lang="en-US" sz="1200" b="1" dirty="0"/>
              <a:t>Custom Shelf 2</a:t>
            </a:r>
            <a:br>
              <a:rPr lang="en-US" sz="1200" b="1" dirty="0"/>
            </a:br>
            <a:r>
              <a:rPr lang="en-US" sz="1200" b="1" dirty="0"/>
              <a:t>Custom Shelf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3D711-B065-419E-AF61-33FC2213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02" y="489858"/>
            <a:ext cx="10370195" cy="49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1E56C-9DAD-4E45-A59B-1FE4A70F72E8}"/>
              </a:ext>
            </a:extLst>
          </p:cNvPr>
          <p:cNvSpPr txBox="1"/>
          <p:nvPr/>
        </p:nvSpPr>
        <p:spPr>
          <a:xfrm>
            <a:off x="1970349" y="1523405"/>
            <a:ext cx="677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SHELVES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7D244-D504-464E-8F70-B2EEAB232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49" y="6368142"/>
            <a:ext cx="1142299" cy="104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D1949-BDA6-420F-8764-928E926A4ECA}"/>
              </a:ext>
            </a:extLst>
          </p:cNvPr>
          <p:cNvSpPr txBox="1"/>
          <p:nvPr/>
        </p:nvSpPr>
        <p:spPr>
          <a:xfrm>
            <a:off x="8746707" y="1394449"/>
            <a:ext cx="147494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MOVIES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79DCE7-CFC8-4FFF-A175-C3F23EB64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57" y="1046334"/>
            <a:ext cx="2525607" cy="847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F2C629-2A8A-48CA-BA10-2756979C635B}"/>
              </a:ext>
            </a:extLst>
          </p:cNvPr>
          <p:cNvSpPr txBox="1"/>
          <p:nvPr/>
        </p:nvSpPr>
        <p:spPr>
          <a:xfrm>
            <a:off x="8746707" y="2088251"/>
            <a:ext cx="130628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SHELF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35E4F7-7D93-4F67-8DB1-A7CEC2A2AEF0}"/>
              </a:ext>
            </a:extLst>
          </p:cNvPr>
          <p:cNvSpPr txBox="1"/>
          <p:nvPr/>
        </p:nvSpPr>
        <p:spPr>
          <a:xfrm>
            <a:off x="3398494" y="2674906"/>
            <a:ext cx="392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 shelf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FAA16-00DA-48A4-8409-19C683A5A828}"/>
              </a:ext>
            </a:extLst>
          </p:cNvPr>
          <p:cNvSpPr txBox="1"/>
          <p:nvPr/>
        </p:nvSpPr>
        <p:spPr>
          <a:xfrm>
            <a:off x="8746707" y="2674907"/>
            <a:ext cx="1651000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EDIT SHELF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1F4A5-C0F1-43B3-859B-ED0C36B1AE10}"/>
              </a:ext>
            </a:extLst>
          </p:cNvPr>
          <p:cNvSpPr txBox="1"/>
          <p:nvPr/>
        </p:nvSpPr>
        <p:spPr>
          <a:xfrm>
            <a:off x="10701867" y="2705684"/>
            <a:ext cx="123563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DELETE SHELF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2FC6EBA-C1CE-4B26-A1CE-E9EDDC151A08}"/>
              </a:ext>
            </a:extLst>
          </p:cNvPr>
          <p:cNvSpPr txBox="1">
            <a:spLocks/>
          </p:cNvSpPr>
          <p:nvPr/>
        </p:nvSpPr>
        <p:spPr>
          <a:xfrm>
            <a:off x="2936796" y="3495923"/>
            <a:ext cx="5145847" cy="66096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Cover   Title	  Year	  Director    X</a:t>
            </a:r>
          </a:p>
        </p:txBody>
      </p:sp>
    </p:spTree>
    <p:extLst>
      <p:ext uri="{BB962C8B-B14F-4D97-AF65-F5344CB8AC3E}">
        <p14:creationId xmlns:p14="http://schemas.microsoft.com/office/powerpoint/2010/main" val="395481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33D711-B065-419E-AF61-33FC2213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02" y="489858"/>
            <a:ext cx="10370195" cy="49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1E56C-9DAD-4E45-A59B-1FE4A70F72E8}"/>
              </a:ext>
            </a:extLst>
          </p:cNvPr>
          <p:cNvSpPr txBox="1"/>
          <p:nvPr/>
        </p:nvSpPr>
        <p:spPr>
          <a:xfrm>
            <a:off x="1970349" y="1709449"/>
            <a:ext cx="677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WATCHED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D1949-BDA6-420F-8764-928E926A4ECA}"/>
              </a:ext>
            </a:extLst>
          </p:cNvPr>
          <p:cNvSpPr txBox="1"/>
          <p:nvPr/>
        </p:nvSpPr>
        <p:spPr>
          <a:xfrm>
            <a:off x="8909993" y="1665346"/>
            <a:ext cx="147494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MOVIES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79DCE7-CFC8-4FFF-A175-C3F23EB6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86" y="1029837"/>
            <a:ext cx="2525607" cy="847781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12FC6EBA-C1CE-4B26-A1CE-E9EDDC151A08}"/>
              </a:ext>
            </a:extLst>
          </p:cNvPr>
          <p:cNvSpPr txBox="1">
            <a:spLocks/>
          </p:cNvSpPr>
          <p:nvPr/>
        </p:nvSpPr>
        <p:spPr>
          <a:xfrm>
            <a:off x="2850793" y="3150733"/>
            <a:ext cx="5932679" cy="68575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Cover   Title	  Year	  Director   watched       </a:t>
            </a:r>
          </a:p>
        </p:txBody>
      </p:sp>
    </p:spTree>
    <p:extLst>
      <p:ext uri="{BB962C8B-B14F-4D97-AF65-F5344CB8AC3E}">
        <p14:creationId xmlns:p14="http://schemas.microsoft.com/office/powerpoint/2010/main" val="333156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8903-EB9B-4ECF-98EB-D9933C7F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028701" y="1718840"/>
            <a:ext cx="1779813" cy="2333627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COVER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76B5B-F261-4553-92D1-0C5AD490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88" y="347782"/>
            <a:ext cx="10370195" cy="49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85EBD-1398-41D1-9F20-8C7FF41B2751}"/>
              </a:ext>
            </a:extLst>
          </p:cNvPr>
          <p:cNvSpPr txBox="1"/>
          <p:nvPr/>
        </p:nvSpPr>
        <p:spPr>
          <a:xfrm>
            <a:off x="4310743" y="1907606"/>
            <a:ext cx="5894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TITLE:</a:t>
            </a:r>
          </a:p>
          <a:p>
            <a:endParaRPr lang="en-US" dirty="0"/>
          </a:p>
          <a:p>
            <a:r>
              <a:rPr lang="en-US" dirty="0"/>
              <a:t>YEAR:</a:t>
            </a:r>
          </a:p>
          <a:p>
            <a:endParaRPr lang="en-US" dirty="0"/>
          </a:p>
          <a:p>
            <a:r>
              <a:rPr lang="en-US" dirty="0"/>
              <a:t>DIRECTOR:</a:t>
            </a:r>
          </a:p>
          <a:p>
            <a:endParaRPr lang="en-US" dirty="0"/>
          </a:p>
          <a:p>
            <a:r>
              <a:rPr lang="en-US" dirty="0"/>
              <a:t>ACTORS: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2B1F41-4614-4497-843B-6B9DA665F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51" y="841601"/>
            <a:ext cx="2523963" cy="847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3AB9D-32AD-4174-A4A4-970C1A7A7DD3}"/>
              </a:ext>
            </a:extLst>
          </p:cNvPr>
          <p:cNvSpPr txBox="1"/>
          <p:nvPr/>
        </p:nvSpPr>
        <p:spPr>
          <a:xfrm>
            <a:off x="865414" y="4718957"/>
            <a:ext cx="10972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Summary: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1C8E0-32F9-4E8D-BF2E-A6235B7CF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180" y="3579759"/>
            <a:ext cx="2487384" cy="13229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9CB0F0-B9F6-4516-946F-A9F31FCECFCE}"/>
              </a:ext>
            </a:extLst>
          </p:cNvPr>
          <p:cNvSpPr txBox="1"/>
          <p:nvPr/>
        </p:nvSpPr>
        <p:spPr>
          <a:xfrm>
            <a:off x="6792685" y="4059907"/>
            <a:ext cx="3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Rating: 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1B169-6E87-46BD-BBFA-58D4EC8B2CA1}"/>
              </a:ext>
            </a:extLst>
          </p:cNvPr>
          <p:cNvSpPr txBox="1"/>
          <p:nvPr/>
        </p:nvSpPr>
        <p:spPr>
          <a:xfrm>
            <a:off x="1150388" y="4198331"/>
            <a:ext cx="14647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SHELF SELECT</a:t>
            </a:r>
          </a:p>
        </p:txBody>
      </p:sp>
    </p:spTree>
    <p:extLst>
      <p:ext uri="{BB962C8B-B14F-4D97-AF65-F5344CB8AC3E}">
        <p14:creationId xmlns:p14="http://schemas.microsoft.com/office/powerpoint/2010/main" val="124046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0810-2741-418E-B9B2-9CA543F1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595437"/>
            <a:ext cx="11255829" cy="1833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POST: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A75B3-786A-4B27-B30F-A42E4D424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73" y="65827"/>
            <a:ext cx="10370195" cy="493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C0B45-E8BD-4279-8EA6-6823AA816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18" y="468672"/>
            <a:ext cx="2523963" cy="847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D7B91-1314-49FA-B56F-A124A5094BCB}"/>
              </a:ext>
            </a:extLst>
          </p:cNvPr>
          <p:cNvSpPr txBox="1"/>
          <p:nvPr/>
        </p:nvSpPr>
        <p:spPr>
          <a:xfrm>
            <a:off x="3216727" y="1595437"/>
            <a:ext cx="7952015" cy="1993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43F78-08C3-4E98-B992-78C3B1219E66}"/>
              </a:ext>
            </a:extLst>
          </p:cNvPr>
          <p:cNvSpPr txBox="1"/>
          <p:nvPr/>
        </p:nvSpPr>
        <p:spPr>
          <a:xfrm>
            <a:off x="1004419" y="3002003"/>
            <a:ext cx="175804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7A7B-D297-4039-ACB0-1488AEE9DADD}"/>
              </a:ext>
            </a:extLst>
          </p:cNvPr>
          <p:cNvSpPr txBox="1"/>
          <p:nvPr/>
        </p:nvSpPr>
        <p:spPr>
          <a:xfrm>
            <a:off x="800100" y="3909486"/>
            <a:ext cx="10368642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Jsmith2022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60321-563E-470F-AF85-6283F7A1A22D}"/>
              </a:ext>
            </a:extLst>
          </p:cNvPr>
          <p:cNvSpPr txBox="1"/>
          <p:nvPr/>
        </p:nvSpPr>
        <p:spPr>
          <a:xfrm>
            <a:off x="3081081" y="3951514"/>
            <a:ext cx="8087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 </a:t>
            </a:r>
          </a:p>
          <a:p>
            <a:endParaRPr lang="en-US" dirty="0"/>
          </a:p>
          <a:p>
            <a:r>
              <a:rPr lang="en-US" dirty="0"/>
              <a:t>This movie was ok!!!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23840-E34B-42B4-BB29-DF1D7502FE58}"/>
              </a:ext>
            </a:extLst>
          </p:cNvPr>
          <p:cNvSpPr txBox="1"/>
          <p:nvPr/>
        </p:nvSpPr>
        <p:spPr>
          <a:xfrm>
            <a:off x="1083341" y="4299832"/>
            <a:ext cx="5715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68F18-F38A-42FA-88FE-A9E7677E815D}"/>
              </a:ext>
            </a:extLst>
          </p:cNvPr>
          <p:cNvSpPr txBox="1"/>
          <p:nvPr/>
        </p:nvSpPr>
        <p:spPr>
          <a:xfrm>
            <a:off x="1828800" y="4299832"/>
            <a:ext cx="93366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38776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Username: ___________  Password: ____________</vt:lpstr>
      <vt:lpstr>PowerPoint Presentation</vt:lpstr>
      <vt:lpstr>GoodMovies</vt:lpstr>
      <vt:lpstr>GoodMovies</vt:lpstr>
      <vt:lpstr>Custom Shelf 1 Custom Shelf 2 Custom Shelf 3</vt:lpstr>
      <vt:lpstr>PowerPoint Presentation</vt:lpstr>
      <vt:lpstr>COVER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Username: ___________  Password: ____________</dc:title>
  <dc:creator>Brandon Copeland</dc:creator>
  <cp:lastModifiedBy>Brandon Copeland</cp:lastModifiedBy>
  <cp:revision>3</cp:revision>
  <dcterms:created xsi:type="dcterms:W3CDTF">2022-01-14T19:06:18Z</dcterms:created>
  <dcterms:modified xsi:type="dcterms:W3CDTF">2022-01-14T19:25:38Z</dcterms:modified>
</cp:coreProperties>
</file>