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BD84-D42E-48DA-B1EC-697593C58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M1 Racing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9033E-CBC4-46BA-8123-F9CE99650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Brandon Droelle</a:t>
            </a:r>
          </a:p>
          <a:p>
            <a:r>
              <a:rPr lang="en-US" dirty="0"/>
              <a:t>ITCS 1950</a:t>
            </a:r>
          </a:p>
          <a:p>
            <a:r>
              <a:rPr lang="en-US" dirty="0"/>
              <a:t>Project 3</a:t>
            </a:r>
          </a:p>
        </p:txBody>
      </p:sp>
    </p:spTree>
    <p:extLst>
      <p:ext uri="{BB962C8B-B14F-4D97-AF65-F5344CB8AC3E}">
        <p14:creationId xmlns:p14="http://schemas.microsoft.com/office/powerpoint/2010/main" val="121082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F2D-5C40-4221-ADB2-56C04B28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135A-6A5D-43DF-8777-6BB9C718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Theme: Racing</a:t>
            </a:r>
          </a:p>
          <a:p>
            <a:r>
              <a:rPr lang="en-US" dirty="0"/>
              <a:t>How to win Two Player: 10 lap race between two players.</a:t>
            </a:r>
          </a:p>
          <a:p>
            <a:r>
              <a:rPr lang="en-US" dirty="0"/>
              <a:t>Time Trial:  Try to set the fastest lap time.</a:t>
            </a:r>
          </a:p>
          <a:p>
            <a:r>
              <a:rPr lang="en-US" dirty="0"/>
              <a:t>Characters: You play as a race car driver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8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7F5A-A4EE-4CC0-894C-FAB57357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6A4619-CF10-4C08-8ECB-8006EA0DD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998" y="2209465"/>
            <a:ext cx="8716003" cy="4648535"/>
          </a:xfrm>
        </p:spPr>
      </p:pic>
    </p:spTree>
    <p:extLst>
      <p:ext uri="{BB962C8B-B14F-4D97-AF65-F5344CB8AC3E}">
        <p14:creationId xmlns:p14="http://schemas.microsoft.com/office/powerpoint/2010/main" val="378896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15CB-95A5-4FE4-A86F-E9263D05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invest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9789-7469-42EA-A354-7202C713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game can be expanded greatly</a:t>
            </a:r>
          </a:p>
          <a:p>
            <a:r>
              <a:rPr lang="en-US" dirty="0"/>
              <a:t>More Tracks</a:t>
            </a:r>
          </a:p>
          <a:p>
            <a:r>
              <a:rPr lang="en-US" dirty="0"/>
              <a:t>More cars</a:t>
            </a:r>
          </a:p>
          <a:p>
            <a:r>
              <a:rPr lang="en-US" dirty="0"/>
              <a:t>More race type, like elimination, or a career mode</a:t>
            </a:r>
          </a:p>
        </p:txBody>
      </p:sp>
    </p:spTree>
    <p:extLst>
      <p:ext uri="{BB962C8B-B14F-4D97-AF65-F5344CB8AC3E}">
        <p14:creationId xmlns:p14="http://schemas.microsoft.com/office/powerpoint/2010/main" val="6567667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</TotalTime>
  <Words>73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M1 Racing</vt:lpstr>
      <vt:lpstr>Game Description</vt:lpstr>
      <vt:lpstr>Game map</vt:lpstr>
      <vt:lpstr>Why should you invest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 Racing</dc:title>
  <dc:creator>Brandon Droelle</dc:creator>
  <cp:lastModifiedBy>Brandon Droelle</cp:lastModifiedBy>
  <cp:revision>1</cp:revision>
  <dcterms:created xsi:type="dcterms:W3CDTF">2020-12-07T08:59:16Z</dcterms:created>
  <dcterms:modified xsi:type="dcterms:W3CDTF">2020-12-07T09:06:07Z</dcterms:modified>
</cp:coreProperties>
</file>