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747960"/>
          </a:xfrm>
        </p:spPr>
        <p:txBody>
          <a:bodyPr>
            <a:normAutofit fontScale="90000"/>
          </a:bodyPr>
          <a:lstStyle/>
          <a:p>
            <a:r>
              <a:rPr lang="es-MX" sz="3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 de la Base de Datos (PostgreSQL).</a:t>
            </a:r>
            <a:br>
              <a:rPr lang="es-MX" sz="1050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923309"/>
            <a:ext cx="4775075" cy="163233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460"/>
              </a:lnSpc>
              <a:spcBef>
                <a:spcPts val="915"/>
              </a:spcBef>
              <a:buFont typeface="Wingdings" panose="05000000000000000000" pitchFamily="2" charset="2"/>
              <a:buChar char=""/>
              <a:tabLst>
                <a:tab pos="1537335" algn="l"/>
                <a:tab pos="1537970" algn="l"/>
              </a:tabLst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DIAZ</a:t>
            </a:r>
            <a:r>
              <a:rPr lang="es-ES" sz="1800" b="1" spc="-1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VEGA BRANDON JESÚS</a:t>
            </a:r>
            <a:endParaRPr lang="es-MX" sz="18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460"/>
              </a:lnSpc>
              <a:buFont typeface="Wingdings" panose="05000000000000000000" pitchFamily="2" charset="2"/>
              <a:buChar char=""/>
              <a:tabLst>
                <a:tab pos="1537335" algn="l"/>
                <a:tab pos="1537970" algn="l"/>
              </a:tabLst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ARTEAGA</a:t>
            </a:r>
            <a:r>
              <a:rPr lang="es-ES" sz="1800" b="1" spc="11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GAYOSSO</a:t>
            </a:r>
            <a:r>
              <a:rPr lang="es-ES" sz="1800" b="1" spc="13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ANGEL</a:t>
            </a:r>
            <a:r>
              <a:rPr lang="es-ES" sz="1800" b="1" spc="1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JESUS</a:t>
            </a:r>
            <a:endParaRPr lang="es-MX" sz="18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465"/>
              </a:lnSpc>
              <a:buFont typeface="Wingdings" panose="05000000000000000000" pitchFamily="2" charset="2"/>
              <a:buChar char=""/>
              <a:tabLst>
                <a:tab pos="1537335" algn="l"/>
                <a:tab pos="1537970" algn="l"/>
              </a:tabLst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JUAREZ</a:t>
            </a:r>
            <a:r>
              <a:rPr lang="es-ES" sz="1800" b="1" spc="14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SANDOVAL</a:t>
            </a:r>
            <a:r>
              <a:rPr lang="es-ES" sz="1800" b="1" spc="14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BRENDA</a:t>
            </a:r>
            <a:r>
              <a:rPr lang="es-ES" sz="1800" b="1" spc="14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GUADALUPE</a:t>
            </a:r>
            <a:endParaRPr lang="es-MX" sz="18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460"/>
              </a:lnSpc>
              <a:buFont typeface="Wingdings" panose="05000000000000000000" pitchFamily="2" charset="2"/>
              <a:buChar char=""/>
              <a:tabLst>
                <a:tab pos="1537335" algn="l"/>
                <a:tab pos="1537970" algn="l"/>
              </a:tabLst>
            </a:pP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RUIZ</a:t>
            </a:r>
            <a:r>
              <a:rPr lang="es-ES" sz="1800" b="1" spc="10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MUNOZ</a:t>
            </a:r>
            <a:r>
              <a:rPr lang="es-ES" sz="1800" b="1" spc="11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JONATHAN</a:t>
            </a:r>
            <a:r>
              <a:rPr lang="es-ES" sz="1800" b="1" spc="1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LIAN</a:t>
            </a:r>
            <a:endParaRPr lang="es-MX" sz="18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375"/>
              </a:lnSpc>
              <a:buFont typeface="Wingdings" panose="05000000000000000000" pitchFamily="2" charset="2"/>
              <a:buChar char=""/>
              <a:tabLst>
                <a:tab pos="1537335" algn="l"/>
                <a:tab pos="1537970" algn="l"/>
              </a:tabLst>
            </a:pPr>
            <a:r>
              <a:rPr lang="es-ES" sz="1800" b="1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PINEDA</a:t>
            </a:r>
            <a:r>
              <a:rPr lang="es-ES" sz="1800" b="1" spc="135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GARCIA</a:t>
            </a:r>
            <a:r>
              <a:rPr lang="es-ES" sz="1800" b="1" spc="135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ANGELES</a:t>
            </a:r>
            <a:r>
              <a:rPr lang="es-ES" sz="1800" b="1" spc="140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YAJHIMA</a:t>
            </a:r>
            <a:r>
              <a:rPr lang="es-ES" sz="1800" b="1" spc="125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800" b="1" dirty="0">
                <a:effectLst/>
                <a:highlight>
                  <a:srgbClr val="F03F2B"/>
                </a:highlight>
                <a:latin typeface="Arial" panose="020B0604020202020204" pitchFamily="34" charset="0"/>
                <a:ea typeface="Arial MT"/>
                <a:cs typeface="Arial MT"/>
              </a:rPr>
              <a:t>GUADALUPE</a:t>
            </a:r>
            <a:endParaRPr lang="es-MX" sz="1800" dirty="0">
              <a:effectLst/>
              <a:highlight>
                <a:srgbClr val="F03F2B"/>
              </a:highlight>
              <a:latin typeface="Arial MT"/>
              <a:ea typeface="Arial MT"/>
              <a:cs typeface="Arial MT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34B4-0A25-4760-8DDC-77DC8E16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2244-FC5F-46CB-B800-2897FDFB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C6275-C4A0-4A65-98EF-5F53E748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5" y="242454"/>
            <a:ext cx="10918697" cy="57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58EC-437C-44CC-8A99-8728D73E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238F-9361-49AA-990F-303186E9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D24DB-BD77-4704-B94E-E08608590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68" b="55011"/>
          <a:stretch/>
        </p:blipFill>
        <p:spPr>
          <a:xfrm>
            <a:off x="263236" y="270199"/>
            <a:ext cx="6576239" cy="33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DD42-203D-46FF-8792-145A82A0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5359-ECA1-4545-9AAB-03B1F8E2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18DF1-1524-4DA1-BF35-F9D64694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1" y="228600"/>
            <a:ext cx="10715775" cy="56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5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5E25-E0D6-4BDC-88DE-EEED9A73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BE05-30F5-46F2-9519-DCE3A121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C1392-4B57-4707-8D97-65C963B3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180180"/>
            <a:ext cx="11324339" cy="60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6F7E-DD9F-4E87-86E4-39360EFB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434F-BC4E-490E-8BDC-438EA8C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26853-54FC-4126-A555-76B2D1BD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14745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3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CFC2-5AC7-4AF2-AD39-947F1EE2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EFC0-B1E3-4D01-9098-4F9F2B62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E4A98-E6B4-4AF4-B008-40908A645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9" t="57570" r="2500" b="7248"/>
          <a:stretch/>
        </p:blipFill>
        <p:spPr>
          <a:xfrm>
            <a:off x="249382" y="915657"/>
            <a:ext cx="1131916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4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B36-E20E-433B-8971-983A3968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24C5-D299-47A2-A1A1-0021720A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2F853-7B33-4318-A5F3-65E4AED0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28600"/>
            <a:ext cx="11487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15F4-8830-4B8A-B5A3-667FA44D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1705-70A5-4A50-B1E5-DFF8E54B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C8E7B-6232-4D74-8F44-B328DAE21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27" b="78891"/>
          <a:stretch/>
        </p:blipFill>
        <p:spPr>
          <a:xfrm>
            <a:off x="346364" y="708793"/>
            <a:ext cx="5158361" cy="179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974E-AE5B-453E-92AB-567252BB0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0" r="55349" b="43324"/>
          <a:stretch/>
        </p:blipFill>
        <p:spPr>
          <a:xfrm>
            <a:off x="346364" y="2946858"/>
            <a:ext cx="5366372" cy="7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3F8B-2301-4EE9-90AD-25695B6B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D9DF34-A406-4243-B5DD-A50311503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728" r="17938" b="3486"/>
          <a:stretch/>
        </p:blipFill>
        <p:spPr>
          <a:xfrm>
            <a:off x="235527" y="3413258"/>
            <a:ext cx="8346979" cy="248877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5476C-86E1-445B-9C20-BF1C76D11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14" b="65672"/>
          <a:stretch/>
        </p:blipFill>
        <p:spPr>
          <a:xfrm>
            <a:off x="235528" y="193912"/>
            <a:ext cx="6040582" cy="27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DEF3-716C-463E-ADE8-51791FC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E2D6-535C-4D27-B77B-86D1C6D1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A550E-945F-4469-B5CC-92FA9DA34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81" r="60568" b="33902"/>
          <a:stretch/>
        </p:blipFill>
        <p:spPr>
          <a:xfrm>
            <a:off x="207818" y="277090"/>
            <a:ext cx="5777345" cy="2414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80E40-30F3-4135-9431-5F893D7C0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4" r="33954" b="13210"/>
          <a:stretch/>
        </p:blipFill>
        <p:spPr>
          <a:xfrm>
            <a:off x="207818" y="2937164"/>
            <a:ext cx="6158776" cy="36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51F7-BF35-46AD-A55D-B6CAE98A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AE6C-981E-486E-A3E5-09957576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35F03-35EC-4EEB-9319-0A944DC1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977" b="70406"/>
          <a:stretch/>
        </p:blipFill>
        <p:spPr>
          <a:xfrm>
            <a:off x="221673" y="526543"/>
            <a:ext cx="4746293" cy="2078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E49A3-A660-482A-B252-DB84CF417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23" b="50000"/>
          <a:stretch/>
        </p:blipFill>
        <p:spPr>
          <a:xfrm>
            <a:off x="221673" y="3547540"/>
            <a:ext cx="5874327" cy="2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7F43-7B1B-421E-A4B2-1C3103D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89ED-FAB4-4825-A703-67DCC7A4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CC395-97F9-4E1D-A92D-C2BEC8E1D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2" t="28226" r="29432" b="9594"/>
          <a:stretch/>
        </p:blipFill>
        <p:spPr>
          <a:xfrm>
            <a:off x="193964" y="226958"/>
            <a:ext cx="8021782" cy="40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8C5-447F-4FC6-A1EF-D6CAACFD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3990-E9B3-483F-BC77-C0BD4AA2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17157-2812-41A8-9429-59D01FDC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0" y="311726"/>
            <a:ext cx="9841556" cy="51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CC8F-D798-4B98-BBBA-20E6C2991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Registros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D080E-66AA-4136-BF0F-6C0F0EFAB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29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F2EE-8E2F-4D9D-AE12-BFD33F8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23EC-CCAA-43B7-91C5-B8AE1FB0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1CE2-2745-49CA-9D39-8E0143A3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2" t="33688" r="32614" b="28358"/>
          <a:stretch/>
        </p:blipFill>
        <p:spPr>
          <a:xfrm>
            <a:off x="249382" y="552539"/>
            <a:ext cx="9098392" cy="29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4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{94466EC5-19E8-4F6D-B5A9-6F0FBBEA4D99}tf78438558_win32</Template>
  <TotalTime>93</TotalTime>
  <Words>32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Century Gothic</vt:lpstr>
      <vt:lpstr>Garamond</vt:lpstr>
      <vt:lpstr>Google Sans</vt:lpstr>
      <vt:lpstr>Wingdings</vt:lpstr>
      <vt:lpstr>SavonVTI</vt:lpstr>
      <vt:lpstr>Script de la Base de Datos (PostgreSQL).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de la Base de Datos (PostgreSQL).</dc:title>
  <dc:creator>Brandon Dv</dc:creator>
  <cp:lastModifiedBy>Brandon Dv</cp:lastModifiedBy>
  <cp:revision>2</cp:revision>
  <dcterms:created xsi:type="dcterms:W3CDTF">2021-10-23T23:32:08Z</dcterms:created>
  <dcterms:modified xsi:type="dcterms:W3CDTF">2021-10-24T01:05:27Z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