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44B1-A26C-4D9B-96F2-71498EDE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6FFE9-3863-4FE7-B153-B110F51FE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4589-60ED-42CF-9E7C-FE2ED82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A6D0-801C-4A09-821B-172A367E2C7D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A423-4B64-42EF-8CAC-B6314584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2251-FDF0-45CA-B403-41600004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00E-D32D-46F6-BACC-39A9E3264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7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71F9-E7A3-4DCE-9894-8DA70496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F599B-C807-4A9C-BFE6-FA1034BBE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EFA8-419A-4022-8496-DBB13244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A6D0-801C-4A09-821B-172A367E2C7D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F96F-F2D8-4344-8D99-B5286600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136EC-6C84-452B-BEFB-3FB22E3C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00E-D32D-46F6-BACC-39A9E3264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03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5BE2D-D2A2-4600-BDBE-5B1F02FC6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CCDA5-81D2-4CA0-8586-8C011455B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3379-77D4-4D07-87F3-9216B0E8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A6D0-801C-4A09-821B-172A367E2C7D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2FDF-A017-48F1-9926-056F19B4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535A-2ED9-40B9-81FB-AD2A7B59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00E-D32D-46F6-BACC-39A9E3264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0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5608-E7BF-40AF-ABD1-C3286081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41A3-C6B9-422D-94B8-26579450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3525-156C-4541-9013-978182E0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A6D0-801C-4A09-821B-172A367E2C7D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F129-1138-41BA-B67C-B5F405AE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FF004-7F4A-4E22-8DFD-53070F72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00E-D32D-46F6-BACC-39A9E3264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00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438C-F9DF-4AED-ADBD-0D4FAEA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D1206-19A8-43B4-B036-2A8D0EC2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87E2-5C11-44D5-8874-2D6C5F7F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A6D0-801C-4A09-821B-172A367E2C7D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0508-65E2-41E9-90BC-C234D78C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42F8A-759D-486C-9F24-CEE4C169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00E-D32D-46F6-BACC-39A9E3264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20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F83D-CF90-4012-B40A-7DBBD648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C2A6-BB2E-4319-825A-719195C1F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248F9-DB56-4FFA-ABBA-D96B08EC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9E864-B558-40C0-A28D-1D7E15EC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A6D0-801C-4A09-821B-172A367E2C7D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16BFA-B45B-4CCD-80FD-CFD20084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CC64D-E3C5-4244-ACC7-EFECE6B4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00E-D32D-46F6-BACC-39A9E3264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3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6493-2114-4B51-880F-A7A24A97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B2DBA-2156-493C-9725-1F2E7725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08CCB-B4D6-4732-B9A9-06068C0DA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30335-E0DC-475F-80F9-4F3F885A8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A4B3D-9F45-44DD-952A-C62930148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FDE29-C639-4793-93E2-BDBAF294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A6D0-801C-4A09-821B-172A367E2C7D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75724-CE5D-48FD-860D-ADCCF3F2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A1149-66A4-4B84-A434-0B91929F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00E-D32D-46F6-BACC-39A9E3264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57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D446-AC09-4BDC-9185-9566DE89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01307-A092-46F8-8869-2D824D3A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A6D0-801C-4A09-821B-172A367E2C7D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8A3ED-D26D-4FFB-AC96-F1C45159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50765-4788-4C25-AC9C-1D8FB3B7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00E-D32D-46F6-BACC-39A9E3264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26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F0F5E-61DA-4F06-80F8-D657A0F9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A6D0-801C-4A09-821B-172A367E2C7D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D7509-B2A3-43EA-8268-8A0CC8A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267D1-24A2-48F6-9C7C-3FD0E44C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00E-D32D-46F6-BACC-39A9E3264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96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2608-C458-4A4C-AB91-1AA96BCE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A8C8-AF8D-4A23-B20A-D717779F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A9A1A-A01D-4412-85BE-3ED28F1D1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285EC-9B33-4B61-9630-AB7BED51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A6D0-801C-4A09-821B-172A367E2C7D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794DC-7E93-48C5-AC7A-28573C45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586AD-E3B5-42BA-BF1A-EB027CA3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00E-D32D-46F6-BACC-39A9E3264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76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A301-807A-417E-8042-742D6247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FC35A-8D31-4C49-A6BF-8685284B3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543D-5D69-4F56-AFD9-AEE5C214E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0B357-5990-4060-8939-AFE14B5F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A6D0-801C-4A09-821B-172A367E2C7D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B67BE-C9A3-4E84-B886-8F6AEABA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1692E-ED4F-442E-9376-3B8AADD6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00E-D32D-46F6-BACC-39A9E3264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02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8033E-60E1-4E5F-BA74-6506BF41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2B48-41F5-4A1C-BEEC-83712BF3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4209-63FB-478D-9B9F-BE45D9EDB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FA6D0-801C-4A09-821B-172A367E2C7D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EE7D-3172-4192-B334-82F00456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4577-5DC1-4215-AE1C-D1B5E080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F00E-D32D-46F6-BACC-39A9E3264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80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953-71C2-4ED6-A8A0-8F6F87810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F65B3-0098-4742-B78D-4582DEA9D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58485-FCEF-47B9-ACD8-B825B512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2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AD2A-5450-4306-8892-FD83A8DA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D26A-DCCD-4265-9769-DE57CBBF2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AC186-2271-4ADE-8FBB-A2DC0C02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ROGMOVIL</dc:creator>
  <cp:lastModifiedBy>ROGMOVIL</cp:lastModifiedBy>
  <cp:revision>1</cp:revision>
  <dcterms:created xsi:type="dcterms:W3CDTF">2021-09-23T12:44:31Z</dcterms:created>
  <dcterms:modified xsi:type="dcterms:W3CDTF">2021-09-24T11:59:01Z</dcterms:modified>
</cp:coreProperties>
</file>