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12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2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1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8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8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3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1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9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3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75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8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A6D4-47DD-43B2-B4BD-112A4625EBBD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D9AC-E092-493A-AEAB-D9FB920F64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25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043597" y="1225683"/>
            <a:ext cx="517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Arial Black" panose="020B0A04020102020204" pitchFamily="34" charset="0"/>
              </a:rPr>
              <a:t> Bob Esponja </a:t>
            </a:r>
          </a:p>
        </p:txBody>
      </p:sp>
      <p:pic>
        <p:nvPicPr>
          <p:cNvPr id="1029" name="Picture 5" descr="Sponge #Bob #Square #Pants. | Spongebob cartoon, Spongebob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40737" x2="30050" y2="42659"/>
                        <a14:foregroundMark x1="27250" y1="16871" x2="65550" y2="28243"/>
                        <a14:foregroundMark x1="32550" y1="4004" x2="67300" y2="21837"/>
                        <a14:foregroundMark x1="25800" y1="8169" x2="65900" y2="17672"/>
                        <a14:foregroundMark x1="52050" y1="4752" x2="66950" y2="18420"/>
                        <a14:foregroundMark x1="69100" y1="8169" x2="43900" y2="32782"/>
                        <a14:foregroundMark x1="29350" y1="19167" x2="59500" y2="31660"/>
                        <a14:foregroundMark x1="38600" y1="31287" x2="69450" y2="34704"/>
                        <a14:foregroundMark x1="30050" y1="52856" x2="65900" y2="61986"/>
                        <a14:foregroundMark x1="51350" y1="22958" x2="54900" y2="41911"/>
                        <a14:foregroundMark x1="37850" y1="12707" x2="60200" y2="27122"/>
                        <a14:foregroundMark x1="34300" y1="61559" x2="79350" y2="60438"/>
                        <a14:foregroundMark x1="77950" y1="36572" x2="90750" y2="31660"/>
                        <a14:foregroundMark x1="88250" y1="68393" x2="88250" y2="7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45" y="2552637"/>
            <a:ext cx="3682518" cy="344867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pongeBob, SpongeBob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5000" r="90000">
                        <a14:foregroundMark x1="19000" y1="60509" x2="43222" y2="64525"/>
                        <a14:foregroundMark x1="41556" y1="58367" x2="52667" y2="54618"/>
                        <a14:foregroundMark x1="38444" y1="52878" x2="47556" y2="62249"/>
                        <a14:foregroundMark x1="52667" y1="53280" x2="50889" y2="59036"/>
                        <a14:foregroundMark x1="23778" y1="61044" x2="31000" y2="66801"/>
                        <a14:foregroundMark x1="54778" y1="50067" x2="49000" y2="63989"/>
                        <a14:foregroundMark x1="46667" y1="55556" x2="55778" y2="61044"/>
                        <a14:foregroundMark x1="60778" y1="50870" x2="66111" y2="55823"/>
                        <a14:foregroundMark x1="63000" y1="49130" x2="68667" y2="55556"/>
                        <a14:foregroundMark x1="60111" y1="52878" x2="65111" y2="57296"/>
                        <a14:foregroundMark x1="36222" y1="18742" x2="51222" y2="33199"/>
                        <a14:foregroundMark x1="42778" y1="12048" x2="50667" y2="28916"/>
                        <a14:foregroundMark x1="49444" y1="12718" x2="46889" y2="27711"/>
                        <a14:foregroundMark x1="35556" y1="17001" x2="53556" y2="30388"/>
                        <a14:foregroundMark x1="36778" y1="18742" x2="57000" y2="23159"/>
                        <a14:foregroundMark x1="51889" y1="16198" x2="42778" y2="36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2" y="377091"/>
            <a:ext cx="3305575" cy="274362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OPBATHY Bebé de Dibujos Animados Esponja de baño Suave y cómodo ...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4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05" y="409961"/>
            <a:ext cx="2695236" cy="267788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16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Brandon Eli Ramirez Vicente</cp:lastModifiedBy>
  <cp:revision>3</cp:revision>
  <dcterms:created xsi:type="dcterms:W3CDTF">2020-08-24T18:31:42Z</dcterms:created>
  <dcterms:modified xsi:type="dcterms:W3CDTF">2023-11-03T05:19:01Z</dcterms:modified>
</cp:coreProperties>
</file>