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3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4071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4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30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53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69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9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6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7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0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6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2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458-3EF3-4E4F-B06F-06C36DE23C17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B45458-3EF3-4E4F-B06F-06C36DE23C17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442E-3E7D-4CD3-8DEF-EB0AC68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70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3965" y="1291407"/>
            <a:ext cx="6694371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Passing Arguments by Value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the examples so far have been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 by value,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i.e. a copy of the arguments have been passed into the parameters of the method.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61" y="3608871"/>
            <a:ext cx="2536607" cy="1916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351" y="3608871"/>
            <a:ext cx="2574708" cy="1916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510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9330" y="468904"/>
            <a:ext cx="718526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 By Reference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Rather than passing a copy of the variable, you can pass a reference (which in fact is the memory address) of the variable.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328" y="1933664"/>
            <a:ext cx="7406641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C# you use the “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keyword in both the method header and when calling the method. In fact it would be syntax error if you don’t call the method with “ref” keyword.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num2 is in fact now pointing at orig2, whatever you do to num2 you are actually doing it to orig2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5083500"/>
            <a:ext cx="2680636" cy="166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999" y="5083500"/>
            <a:ext cx="2976462" cy="16697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659327" y="3930199"/>
            <a:ext cx="7406641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C# the variable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 initialized to some value before it is passed by reference, i.e. orig2 has to be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some value first.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272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1190</TotalTime>
  <Words>101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Century Gothic</vt:lpstr>
      <vt:lpstr>Symbol</vt:lpstr>
      <vt:lpstr>Times New Roman</vt:lpstr>
      <vt:lpstr>Wingdings 3</vt:lpstr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Man</dc:creator>
  <cp:lastModifiedBy>The Man</cp:lastModifiedBy>
  <cp:revision>50</cp:revision>
  <dcterms:created xsi:type="dcterms:W3CDTF">2015-09-13T20:18:00Z</dcterms:created>
  <dcterms:modified xsi:type="dcterms:W3CDTF">2015-10-20T03:51:55Z</dcterms:modified>
</cp:coreProperties>
</file>