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07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3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6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B45458-3EF3-4E4F-B06F-06C36DE23C17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0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2093" y="488155"/>
            <a:ext cx="747401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Declaring Variables as Fields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variable that is declared at the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level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field’s scope is the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entire class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64" y="2184532"/>
            <a:ext cx="7324759" cy="4322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0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829" y="453093"/>
            <a:ext cx="8061157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 Operators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logical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( &amp;&amp; ) and the logical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( || ) allow you to connect multiple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expressions to create a compound expression. 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 NOT operator ( ! ) reverses the truth of a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4" y="2698816"/>
            <a:ext cx="7447614" cy="375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4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87" y="1091564"/>
            <a:ext cx="7456187" cy="2325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6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837" y="432928"/>
            <a:ext cx="571259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Truth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(Assume 0 – False, 1 – True)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 (AND)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Exp1		Exp2		Exp1 </a:t>
            </a:r>
            <a:r>
              <a:rPr lang="en-US" sz="20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Exp2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		0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		1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		0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		1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837" y="3590930"/>
            <a:ext cx="5317959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|| (OR)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Exp1		Exp2		Exp1 || Exp2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		0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		1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		0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		1		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7595" y="1142672"/>
            <a:ext cx="4572000" cy="21886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(NOT, negation)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Exp1		!Exp1	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		1	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		0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730" y="789979"/>
            <a:ext cx="5789597" cy="5734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1, y = 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if(x &gt; 0 &amp;&amp; y == 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(“true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”);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Console.Writeln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(“false”);</a:t>
            </a: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y = z = 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if(x &gt; 0 &amp;&amp; y == 1 || z = 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(“true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”);</a:t>
            </a: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(“false”);</a:t>
            </a:r>
          </a:p>
          <a:p>
            <a:pPr>
              <a:lnSpc>
                <a:spcPct val="115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730" y="789979"/>
            <a:ext cx="578959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if(y != 1)</a:t>
            </a: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re-written as (using negation):</a:t>
            </a:r>
          </a:p>
          <a:p>
            <a:pPr>
              <a:lnSpc>
                <a:spcPct val="115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4629" y="2925183"/>
            <a:ext cx="578959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 temperature &lt;= 100)</a:t>
            </a: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re-written as (using negation):</a:t>
            </a:r>
          </a:p>
          <a:p>
            <a:pPr>
              <a:lnSpc>
                <a:spcPct val="115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6094" y="789979"/>
            <a:ext cx="578959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for numeric range:</a:t>
            </a:r>
          </a:p>
          <a:p>
            <a:pPr>
              <a:lnSpc>
                <a:spcPct val="115000"/>
              </a:lnSpc>
            </a:pP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an if statement to see if a number is  between 20 (inclusive) and 40 (exclusive)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884" y="244338"/>
            <a:ext cx="842210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from Chapter 1 that computers do not actually store characters, such as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so on, in memory. Instead, they store numeric codes that represent the characters. We mentioned in Chapter 1 that C# uses Unicode to represent characters. Here are some facts about the Unicode system: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uppercase characters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represented by the numbers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65 through 90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lowercase characters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represented by the numbers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97 through 122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digits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through 9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stored in memory as characters, they are represented by the numeric codes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48 through 57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(For example, the string “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abc123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is stored in memory as the codes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97, 98, 99, 49, 50, and 51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 space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represented by the number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establishing a set of numeric codes to represent characters in memory, Unicode also establishes an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for characters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character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comes before the character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comes before the character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C,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so on. This ordering becomes important later on when we have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sort a series of strings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1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203" y="409054"/>
            <a:ext cx="7753149" cy="219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testing for strings, it is important to trim any leading and trailing spaces, hence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20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secretWord</a:t>
            </a:r>
            <a:r>
              <a:rPr lang="en-US" sz="20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inputTextBox.Text.</a:t>
            </a:r>
            <a:r>
              <a:rPr lang="en-US" sz="2000" b="1" i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Trim</a:t>
            </a:r>
            <a:r>
              <a:rPr lang="en-US" sz="2000" b="1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using equality operator will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take care of case sensitivity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29902" y="5657348"/>
            <a:ext cx="28009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9645" y="386064"/>
            <a:ext cx="41773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name1 = "Mary";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name2 = "Mark";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3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553" y="986589"/>
            <a:ext cx="2762453" cy="21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2386" y="3559527"/>
            <a:ext cx="8325853" cy="2557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one of the strings in a comparison is shorter than the other, only the corresponding characters are compared. If the corresponding characters are </a:t>
            </a:r>
            <a:r>
              <a:rPr lang="en-US" b="1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identical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the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 string is considered less than the longer string.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example, suppose the strings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“High” and “Hi” are compared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string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“Hi” is considered less than “High” because it is shorter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If you compare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“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Az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” with “Ariel”, then “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Az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”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is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greater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then “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Ariel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”, as “z” comes after “r”.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1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961" y="620164"/>
            <a:ext cx="7175633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Declaring fields do involve an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modifier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(it specifies how a class member can be accessed by other classes)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 all fields are “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i.e. can only be accessed by methods inside the same class as the field. It is still good programming practice to declare them as explicitly as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anyway.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6965" y="3500604"/>
            <a:ext cx="7329638" cy="207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Field’s lifetime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When you declare a field in a form class,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the field’s lifetime is the time during which the form exists. This means that the field will exist in memory as long as the form exists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. This is different than the lifetime of a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local variable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, which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exists only while the method in which it is declared is executing.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Local variables come and go in memory, but a form’s fields exist as long as the form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5466" y="585323"/>
            <a:ext cx="706013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operators cannot determine which string is greater or smaller than another, therefore we use: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4971" y="2081039"/>
            <a:ext cx="7300764" cy="331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i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String.Compare</a:t>
            </a:r>
            <a:r>
              <a:rPr lang="en-US" sz="20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string1, string2 )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returning back from the method will be one of the following: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0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string1 is greater than string2 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string1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equal to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string2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0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string1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less than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string2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92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8088" y="1058875"/>
            <a:ext cx="7089006" cy="303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take care of </a:t>
            </a:r>
            <a:r>
              <a:rPr lang="en-US" sz="2400" b="1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sensitivity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can pass an extra </a:t>
            </a:r>
            <a:r>
              <a:rPr lang="en-US" sz="2400" b="1" i="1" u="sng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2400" b="1" i="1" u="sng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compare method.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i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String.Compare</a:t>
            </a:r>
            <a:r>
              <a:rPr lang="en-US" sz="24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string1, string2, </a:t>
            </a:r>
            <a:r>
              <a:rPr lang="en-US" sz="2400" i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24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being </a:t>
            </a:r>
            <a:r>
              <a:rPr lang="en-US" sz="2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 sensitive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being case sensitive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888" y="957686"/>
            <a:ext cx="816222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Constants and constant field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named constant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name that represents a value that cannot be changed during the program’s execution.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use the keyword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tells the compiler to make the variable read-only.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0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double TAX = 0.07;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declaring a named constant an initialization value is required.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33" y="279450"/>
            <a:ext cx="5893168" cy="6313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9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142" y="223612"/>
            <a:ext cx="3700913" cy="323627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decisions we use the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Descision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structure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Statement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  condition..)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statements;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	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42" y="3756083"/>
            <a:ext cx="3700913" cy="259917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  condition..)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</a:rPr>
              <a:t>      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2691" y="816071"/>
            <a:ext cx="4008922" cy="291772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  condition..)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statements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if(.. condition..)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Statements;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	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8431" y="4106995"/>
            <a:ext cx="3597442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condition evaluates to either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You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don’t need braces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if the body of the if or else statement has only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one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48" y="491473"/>
            <a:ext cx="3879332" cy="261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48" y="3584589"/>
            <a:ext cx="4673174" cy="2575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7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6" y="570797"/>
            <a:ext cx="4105860" cy="55797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90562" y="1902809"/>
            <a:ext cx="3597442" cy="70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project Decision1 and translate into C#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48" y="578368"/>
            <a:ext cx="6447155" cy="57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277017" y="1209791"/>
            <a:ext cx="1202840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project Decision2 and translate into C#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47" y="1147595"/>
            <a:ext cx="6411394" cy="23463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712094" y="4318750"/>
            <a:ext cx="359744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project Decision3 and translate into C#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</TotalTime>
  <Words>476</Words>
  <Application>Microsoft Office PowerPoint</Application>
  <PresentationFormat>On-screen Show (4:3)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Symbol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Man</dc:creator>
  <cp:lastModifiedBy>The Man</cp:lastModifiedBy>
  <cp:revision>19</cp:revision>
  <dcterms:created xsi:type="dcterms:W3CDTF">2015-09-13T20:18:00Z</dcterms:created>
  <dcterms:modified xsi:type="dcterms:W3CDTF">2015-09-21T04:05:35Z</dcterms:modified>
</cp:coreProperties>
</file>