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071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3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6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6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B45458-3EF3-4E4F-B06F-06C36DE23C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0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7457" y="731311"/>
            <a:ext cx="7926404" cy="299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Event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an application’s form loads into memory, an event known as the </a:t>
            </a:r>
            <a:r>
              <a:rPr lang="en-US" sz="2400" b="1" i="1" u="sng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event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takes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place. You can write an event handler for the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Load_event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that handler will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just before the form is displayed.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into the load event, you just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double-click the actual form itself.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614" y="3930338"/>
            <a:ext cx="77887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testStr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initialsed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“Hello World” in the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Form1_Load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 handler, and this is performed first before any other handlers you may have.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in Form1_Load only happens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remember that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Form1_Load is a method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 if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testStr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declared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Form1_Event handler, then it would have been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displayBtn_Click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would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access it.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5" y="864313"/>
            <a:ext cx="2810126" cy="254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552" y="864313"/>
            <a:ext cx="3613785" cy="254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7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65" y="806484"/>
            <a:ext cx="8037095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++ AND  - - operators (Ch5 page 280)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x +  1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rewritten as either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+ = 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x++ (postfix notation)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++x (prefix notation)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u="sng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their own there is NO difference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the postfix and prefix, as they both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of x by one. 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when they are part of a larger expression, then it does matter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2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7220" y="682879"/>
            <a:ext cx="5597091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examples: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a) x 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(++x);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b) x 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2, y= 10;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 = x+++y;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c) x 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2, y= 10;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 = --x * 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959" y="892196"/>
            <a:ext cx="7685773" cy="586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Modularizing Your Code with Methods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5850" marR="0" indent="-1085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Same rules that applies to variable names apply to method names. However C# likes to use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Pascal case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whereby the </a:t>
            </a:r>
            <a:r>
              <a:rPr lang="en-US" b="1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character is always in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uppercase,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distinguish it from variable or identifiers.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0" indent="-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modifier: specifies who can invoke the method,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means only the code inside the same class as the method can call it. 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0" indent="-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0" indent="-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Structure:</a:t>
            </a:r>
          </a:p>
          <a:p>
            <a:pPr marL="1200150" marR="0" indent="-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0" indent="-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access_modifier</a:t>
            </a:r>
            <a:r>
              <a:rPr lang="en-US" sz="1600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return_type</a:t>
            </a:r>
            <a:r>
              <a:rPr lang="en-US" sz="1600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Method_name</a:t>
            </a:r>
            <a:r>
              <a:rPr lang="en-US" sz="1600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(type1  arg1,…)</a:t>
            </a:r>
          </a:p>
          <a:p>
            <a:pPr marL="1200150" marR="0" indent="-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1200150" marR="0" indent="-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FFFF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0" indent="-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1200150" marR="0" indent="-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469" y="1806815"/>
            <a:ext cx="6578868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the data type incompatibility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goes to string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goes to </a:t>
            </a:r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decimal,double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 goes to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 goes to double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67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1099</TotalTime>
  <Words>155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Symbol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Man</dc:creator>
  <cp:lastModifiedBy>The Man</cp:lastModifiedBy>
  <cp:revision>44</cp:revision>
  <dcterms:created xsi:type="dcterms:W3CDTF">2015-09-13T20:18:00Z</dcterms:created>
  <dcterms:modified xsi:type="dcterms:W3CDTF">2015-10-12T20:41:14Z</dcterms:modified>
</cp:coreProperties>
</file>