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07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3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B45458-3EF3-4E4F-B06F-06C36DE23C17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203" y="403136"/>
            <a:ext cx="7194884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 Arguments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C# also allows you to specify which parameter an argument should be passed into.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Use: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paramterName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your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multiple arg1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203" y="3615450"/>
            <a:ext cx="75510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Arguments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(introduced with VS2010)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default argument is provided for a parameter, it becomes possible to call a method without explicitly passing an argument into the parameter.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3334" y="5605355"/>
            <a:ext cx="779165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default values are assigned from the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rightmost parameter</a:t>
            </a:r>
            <a:endParaRPr lang="en-US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888" y="605963"/>
            <a:ext cx="8085221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 your own  Value-Returning Functions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AccessModifier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i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returnType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MethodName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ParameterList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return expression;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one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expression evaluates to the same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returnType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indicated in the Method header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(although you can return an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 though a double is stated as return type, as long as there is enough memory, similar to what we discussed earlier when passing parameters)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5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887" y="748119"/>
            <a:ext cx="82681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bonLTStd-Roman"/>
              </a:rPr>
              <a:t>2. </a:t>
            </a:r>
            <a:r>
              <a:rPr lang="en-US" b="1" dirty="0">
                <a:latin typeface="SabonLTStd-Bold"/>
              </a:rPr>
              <a:t>Falling Distance</a:t>
            </a:r>
          </a:p>
          <a:p>
            <a:r>
              <a:rPr lang="en-US" dirty="0">
                <a:latin typeface="SabonLTStd-Roman"/>
              </a:rPr>
              <a:t>When an object is falling because of gravity, the following formula can be used </a:t>
            </a:r>
            <a:r>
              <a:rPr lang="en-US" dirty="0" smtClean="0">
                <a:latin typeface="SabonLTStd-Roman"/>
              </a:rPr>
              <a:t>to determine </a:t>
            </a:r>
            <a:r>
              <a:rPr lang="en-US" dirty="0">
                <a:latin typeface="SabonLTStd-Roman"/>
              </a:rPr>
              <a:t>the distance the object falls in a specific time period:</a:t>
            </a:r>
          </a:p>
          <a:p>
            <a:endParaRPr lang="en-US" dirty="0" smtClean="0">
              <a:latin typeface="SabonLTStd-Roman"/>
            </a:endParaRPr>
          </a:p>
          <a:p>
            <a:endParaRPr lang="en-US" dirty="0">
              <a:latin typeface="SabonLTStd-Roman"/>
            </a:endParaRPr>
          </a:p>
          <a:p>
            <a:endParaRPr lang="en-US" dirty="0" smtClean="0">
              <a:latin typeface="SabonLTStd-Roman"/>
            </a:endParaRPr>
          </a:p>
          <a:p>
            <a:endParaRPr lang="en-US" dirty="0">
              <a:latin typeface="SabonLTStd-Roman"/>
            </a:endParaRPr>
          </a:p>
          <a:p>
            <a:endParaRPr lang="en-US" dirty="0" smtClean="0">
              <a:latin typeface="SabonLTStd-Roman"/>
            </a:endParaRPr>
          </a:p>
          <a:p>
            <a:r>
              <a:rPr lang="en-US" dirty="0" smtClean="0">
                <a:latin typeface="SabonLTStd-Roman"/>
              </a:rPr>
              <a:t>The </a:t>
            </a:r>
            <a:r>
              <a:rPr lang="en-US" dirty="0">
                <a:latin typeface="SabonLTStd-Roman"/>
              </a:rPr>
              <a:t>variables in the formula are as follows: </a:t>
            </a:r>
            <a:r>
              <a:rPr lang="en-US" i="1" dirty="0">
                <a:latin typeface="SabonLTStd-Italic"/>
              </a:rPr>
              <a:t>d </a:t>
            </a:r>
            <a:r>
              <a:rPr lang="en-US" dirty="0">
                <a:latin typeface="SabonLTStd-Roman"/>
              </a:rPr>
              <a:t>is the distance in meters, </a:t>
            </a:r>
            <a:r>
              <a:rPr lang="en-US" i="1" dirty="0">
                <a:latin typeface="SabonLTStd-Italic"/>
              </a:rPr>
              <a:t>g </a:t>
            </a:r>
            <a:r>
              <a:rPr lang="en-US" dirty="0">
                <a:latin typeface="SabonLTStd-Roman"/>
              </a:rPr>
              <a:t>is 9.8, </a:t>
            </a:r>
            <a:r>
              <a:rPr lang="en-US" dirty="0" smtClean="0">
                <a:latin typeface="SabonLTStd-Roman"/>
              </a:rPr>
              <a:t>and </a:t>
            </a:r>
            <a:r>
              <a:rPr lang="en-US" i="1" dirty="0" smtClean="0">
                <a:latin typeface="SabonLTStd-Italic"/>
              </a:rPr>
              <a:t>t </a:t>
            </a:r>
            <a:r>
              <a:rPr lang="en-US" dirty="0">
                <a:latin typeface="SabonLTStd-Roman"/>
              </a:rPr>
              <a:t>is the amount of time in seconds that the object has been falling. </a:t>
            </a:r>
            <a:endParaRPr lang="en-US" dirty="0" smtClean="0">
              <a:latin typeface="SabonLTStd-Roman"/>
            </a:endParaRPr>
          </a:p>
          <a:p>
            <a:endParaRPr lang="en-US" dirty="0">
              <a:latin typeface="SabonLTStd-Roman"/>
            </a:endParaRPr>
          </a:p>
          <a:p>
            <a:r>
              <a:rPr lang="en-US" dirty="0" smtClean="0">
                <a:latin typeface="SabonLTStd-Roman"/>
              </a:rPr>
              <a:t>Create </a:t>
            </a:r>
            <a:r>
              <a:rPr lang="en-US" dirty="0">
                <a:latin typeface="SabonLTStd-Roman"/>
              </a:rPr>
              <a:t>an </a:t>
            </a:r>
            <a:r>
              <a:rPr lang="en-US" dirty="0" smtClean="0">
                <a:latin typeface="SabonLTStd-Roman"/>
              </a:rPr>
              <a:t>application that </a:t>
            </a:r>
            <a:r>
              <a:rPr lang="en-US" dirty="0">
                <a:latin typeface="SabonLTStd-Roman"/>
              </a:rPr>
              <a:t>allows the user to enter the amount of time that an object has fallen </a:t>
            </a:r>
            <a:r>
              <a:rPr lang="en-US" dirty="0" smtClean="0">
                <a:latin typeface="SabonLTStd-Roman"/>
              </a:rPr>
              <a:t>and then </a:t>
            </a:r>
            <a:r>
              <a:rPr lang="en-US" dirty="0">
                <a:latin typeface="SabonLTStd-Roman"/>
              </a:rPr>
              <a:t>displays the distance that the object fell. The application should have a </a:t>
            </a:r>
            <a:r>
              <a:rPr lang="en-US" dirty="0" smtClean="0">
                <a:latin typeface="SabonLTStd-Roman"/>
              </a:rPr>
              <a:t>function named </a:t>
            </a:r>
            <a:r>
              <a:rPr lang="en-US" sz="1600" dirty="0" err="1">
                <a:latin typeface="Courier10PitchBT-Roman"/>
              </a:rPr>
              <a:t>FallingDistance</a:t>
            </a:r>
            <a:r>
              <a:rPr lang="en-US" sz="1600" dirty="0">
                <a:latin typeface="Courier10PitchBT-Roman"/>
              </a:rPr>
              <a:t> </a:t>
            </a:r>
            <a:r>
              <a:rPr lang="en-US" dirty="0">
                <a:latin typeface="SabonLTStd-Roman"/>
              </a:rPr>
              <a:t>. The </a:t>
            </a:r>
            <a:r>
              <a:rPr lang="en-US" sz="1600" dirty="0" err="1">
                <a:latin typeface="Courier10PitchBT-Roman"/>
              </a:rPr>
              <a:t>FallingDistance</a:t>
            </a:r>
            <a:r>
              <a:rPr lang="en-US" sz="1600" dirty="0">
                <a:latin typeface="Courier10PitchBT-Roman"/>
              </a:rPr>
              <a:t> </a:t>
            </a:r>
            <a:r>
              <a:rPr lang="en-US" dirty="0">
                <a:latin typeface="SabonLTStd-Roman"/>
              </a:rPr>
              <a:t>function should accept </a:t>
            </a:r>
            <a:r>
              <a:rPr lang="en-US" dirty="0" smtClean="0">
                <a:latin typeface="SabonLTStd-Roman"/>
              </a:rPr>
              <a:t>an object’s </a:t>
            </a:r>
            <a:r>
              <a:rPr lang="en-US" dirty="0">
                <a:latin typeface="SabonLTStd-Roman"/>
              </a:rPr>
              <a:t>falling time (in seconds) as an argument. The function should return </a:t>
            </a:r>
            <a:r>
              <a:rPr lang="en-US" dirty="0" smtClean="0">
                <a:latin typeface="SabonLTStd-Roman"/>
              </a:rPr>
              <a:t>the distance </a:t>
            </a:r>
            <a:r>
              <a:rPr lang="en-US" dirty="0">
                <a:latin typeface="SabonLTStd-Roman"/>
              </a:rPr>
              <a:t>in meters that the object has fallen during that time interval.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37" y="1788707"/>
            <a:ext cx="1896612" cy="10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1170</TotalTime>
  <Words>163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Century Gothic</vt:lpstr>
      <vt:lpstr>Courier10PitchBT-Roman</vt:lpstr>
      <vt:lpstr>SabonLTStd-Bold</vt:lpstr>
      <vt:lpstr>SabonLTStd-Italic</vt:lpstr>
      <vt:lpstr>SabonLTStd-Roman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Man</dc:creator>
  <cp:lastModifiedBy>The Man</cp:lastModifiedBy>
  <cp:revision>47</cp:revision>
  <dcterms:created xsi:type="dcterms:W3CDTF">2015-09-13T20:18:00Z</dcterms:created>
  <dcterms:modified xsi:type="dcterms:W3CDTF">2015-10-14T20:03:48Z</dcterms:modified>
</cp:coreProperties>
</file>