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3" r:id="rId3"/>
    <p:sldId id="264" r:id="rId4"/>
    <p:sldId id="258" r:id="rId5"/>
    <p:sldId id="259" r:id="rId6"/>
    <p:sldId id="261" r:id="rId7"/>
    <p:sldId id="260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Ho" initials="BH" lastIdx="1" clrIdx="0">
    <p:extLst>
      <p:ext uri="{19B8F6BF-5375-455C-9EA6-DF929625EA0E}">
        <p15:presenceInfo xmlns:p15="http://schemas.microsoft.com/office/powerpoint/2012/main" userId="9b06ada331b313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1595-1F2D-4F6B-8AA2-3759496FF5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50BB-395A-4AB3-BA0B-B6979DED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B73-0CC3-4D5E-94CB-66751803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A63D-BE51-4547-883D-B5F6B0D15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40E6-1556-41EB-8349-E359121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B789-1220-4B8B-89E2-E25B3B9C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75FD-D163-4BD9-A6C3-35F27649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9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7F03-9BC8-46D8-9B93-D7E24D2B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2FE2F-88E7-4529-9BF7-EBA8F30D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BEEC-1BB5-4BC2-85AE-74260AEF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B136-7549-430A-BB7F-44BE5CD5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433A-07AB-46A2-8A83-529512AB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AA471-12DE-481F-9A45-B6F91D3F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9E0C7-07D7-4712-9B21-242E76E3E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EF33-3350-4208-A880-592DCD96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0FCA-8BA4-4BC2-BE12-C6FABF35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343C-1126-4164-A1F2-9C276174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B2DB-6D8F-441E-A975-4D20E62E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6352-2397-40BC-B7E0-59362511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9A8F-3715-438C-B521-B591579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A87F8-DB3F-4081-81BB-1644CF9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8BFF-8531-44C0-A6BC-8A99C6FC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439E-77D6-4440-8700-EDA09B5C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0A8D-6589-4321-9DE9-6D6DF7D6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F18C-2E0B-468C-B3A7-5CCD8696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A3D5-1094-474F-B22E-FEF34A4F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133C-A491-4B12-9E46-FBB6A57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F05D-D921-45B7-8CEF-B2E6224D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8747-C016-4AAE-9B43-F944DBE6E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7C1D-50E7-4FA2-92E8-9BC5D9C8E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4A7-3208-4165-9DAB-EA768683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4A19-205E-41D5-90D9-1710AAB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7697-F999-44D4-BD7C-AEECD0E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2029-B544-49F2-AC06-BD54703A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9927-CBE4-40F8-ADB0-5AED625A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73CD-4A8E-42AB-ACF5-14E1D066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C9DB4-D10C-4F56-83E8-A9897552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9B369-5FAA-4A6F-A947-0E5F72701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593F2-D1D7-479F-B587-5F905B3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197CE-57C0-4461-9F9E-31F9D489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25AF4-769A-4A32-A43A-EB48C304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D7AB-7305-4F3E-B497-AD30B0DA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BB16F-CA3A-4577-BA6D-9D88A95A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C48FA-BBC7-4ADE-B1C8-7BBB3581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AA902-CCC6-4F31-89FF-5A7AE134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91B4E-ED25-4E80-BC88-2DA4230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804AE-9B83-438C-B0A5-6F192E4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191C3-E8CF-433C-AD1F-CFD4626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3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CFE6-CE97-486F-A2EF-D18E4933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C4AF-1048-43AA-840B-4C26CC92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489FE-81F6-473D-ABD7-46B9B775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C1FE-29B3-4947-AF7F-424E9E5A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A12AC-5083-4FBE-B12D-FDAFD978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4815-EFB1-4B14-B6FE-722FCED1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671-2400-41AF-9685-252FE1A7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0E58-05AE-47F7-9F24-00D52E75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FAC2-7BAE-440B-BA84-918275F0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0538-2540-427A-9044-7BE831B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92BE-40E9-44BF-AA08-D7486E9C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9E8BA-B522-4A7F-96C8-40C89A1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FA060-8969-4E82-800B-6F3AB7FA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7751-91C9-46A2-992A-AD6AE4E2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5304-8DE7-402C-A0BB-604D50A1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E584-5F61-47EF-A6E4-4DCCBF94928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8A6F-23AA-4010-8E8D-F9A6F58F5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5EE4-EDB4-4AF3-ABF3-EB7D79F1B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0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AF60-B049-486E-BDE9-05099D4F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4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89CC2DD-13FF-42ED-AC12-F2A83F06F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1" y="1943100"/>
            <a:ext cx="9639300" cy="4724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B0923A-D43B-4936-BD08-C9457BEA16FA}"/>
              </a:ext>
            </a:extLst>
          </p:cNvPr>
          <p:cNvCxnSpPr>
            <a:cxnSpLocks/>
          </p:cNvCxnSpPr>
          <p:nvPr/>
        </p:nvCxnSpPr>
        <p:spPr>
          <a:xfrm flipV="1">
            <a:off x="7998363" y="1743076"/>
            <a:ext cx="0" cy="3714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38348-1343-47BE-9D1D-6BCF3E91EDBD}"/>
              </a:ext>
            </a:extLst>
          </p:cNvPr>
          <p:cNvCxnSpPr>
            <a:cxnSpLocks/>
          </p:cNvCxnSpPr>
          <p:nvPr/>
        </p:nvCxnSpPr>
        <p:spPr>
          <a:xfrm>
            <a:off x="7998363" y="1914525"/>
            <a:ext cx="478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1DC691-249D-4938-9195-1E1174925420}"/>
              </a:ext>
            </a:extLst>
          </p:cNvPr>
          <p:cNvCxnSpPr>
            <a:cxnSpLocks/>
          </p:cNvCxnSpPr>
          <p:nvPr/>
        </p:nvCxnSpPr>
        <p:spPr>
          <a:xfrm flipV="1">
            <a:off x="5716747" y="1757364"/>
            <a:ext cx="0" cy="3714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48660A-5709-4021-A6F9-DB60B1337652}"/>
              </a:ext>
            </a:extLst>
          </p:cNvPr>
          <p:cNvCxnSpPr>
            <a:cxnSpLocks/>
          </p:cNvCxnSpPr>
          <p:nvPr/>
        </p:nvCxnSpPr>
        <p:spPr>
          <a:xfrm>
            <a:off x="5716747" y="1928813"/>
            <a:ext cx="478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668E23-2828-454C-A57F-96906E9E446F}"/>
              </a:ext>
            </a:extLst>
          </p:cNvPr>
          <p:cNvCxnSpPr>
            <a:cxnSpLocks/>
          </p:cNvCxnSpPr>
          <p:nvPr/>
        </p:nvCxnSpPr>
        <p:spPr>
          <a:xfrm flipV="1">
            <a:off x="4293138" y="1743076"/>
            <a:ext cx="0" cy="3714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0182F-8940-4F6B-BAF6-7CD77FCB820A}"/>
              </a:ext>
            </a:extLst>
          </p:cNvPr>
          <p:cNvCxnSpPr>
            <a:cxnSpLocks/>
          </p:cNvCxnSpPr>
          <p:nvPr/>
        </p:nvCxnSpPr>
        <p:spPr>
          <a:xfrm>
            <a:off x="4293138" y="1914525"/>
            <a:ext cx="478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DA4D03-25FD-48D3-BE5F-09BCDB2B90DF}"/>
              </a:ext>
            </a:extLst>
          </p:cNvPr>
          <p:cNvCxnSpPr>
            <a:cxnSpLocks/>
          </p:cNvCxnSpPr>
          <p:nvPr/>
        </p:nvCxnSpPr>
        <p:spPr>
          <a:xfrm flipH="1" flipV="1">
            <a:off x="3226339" y="2466978"/>
            <a:ext cx="405759" cy="400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409085-67F0-40E1-BBDF-BBCE78351C85}"/>
              </a:ext>
            </a:extLst>
          </p:cNvPr>
          <p:cNvSpPr txBox="1"/>
          <p:nvPr/>
        </p:nvSpPr>
        <p:spPr>
          <a:xfrm>
            <a:off x="3204215" y="2571752"/>
            <a:ext cx="405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8ECD04D-EABF-414A-B110-D8C5D6884D34}"/>
              </a:ext>
            </a:extLst>
          </p:cNvPr>
          <p:cNvSpPr/>
          <p:nvPr/>
        </p:nvSpPr>
        <p:spPr>
          <a:xfrm>
            <a:off x="3182091" y="2771867"/>
            <a:ext cx="405753" cy="247588"/>
          </a:xfrm>
          <a:prstGeom prst="arc">
            <a:avLst>
              <a:gd name="adj1" fmla="val 21461289"/>
              <a:gd name="adj2" fmla="val 88282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DFCC05-0E70-4DA3-886E-B08654BCF01F}"/>
                  </a:ext>
                </a:extLst>
              </p:cNvPr>
              <p:cNvSpPr txBox="1"/>
              <p:nvPr/>
            </p:nvSpPr>
            <p:spPr>
              <a:xfrm>
                <a:off x="4107913" y="1141276"/>
                <a:ext cx="5471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baseline="-25000" dirty="0"/>
                  <a:t>1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DFCC05-0E70-4DA3-886E-B08654BCF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13" y="1141276"/>
                <a:ext cx="547161" cy="523220"/>
              </a:xfrm>
              <a:prstGeom prst="rect">
                <a:avLst/>
              </a:prstGeom>
              <a:blipFill>
                <a:blip r:embed="rId3"/>
                <a:stretch>
                  <a:fillRect r="-333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014851-2BB0-4C48-AA21-2B8895B02D98}"/>
                  </a:ext>
                </a:extLst>
              </p:cNvPr>
              <p:cNvSpPr txBox="1"/>
              <p:nvPr/>
            </p:nvSpPr>
            <p:spPr>
              <a:xfrm>
                <a:off x="5548839" y="1141276"/>
                <a:ext cx="5471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baseline="-25000" dirty="0"/>
                  <a:t>2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014851-2BB0-4C48-AA21-2B8895B02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839" y="1141276"/>
                <a:ext cx="547161" cy="523220"/>
              </a:xfrm>
              <a:prstGeom prst="rect">
                <a:avLst/>
              </a:prstGeom>
              <a:blipFill>
                <a:blip r:embed="rId4"/>
                <a:stretch>
                  <a:fillRect r="-333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D3A645-F050-4686-952C-90CA86D22FD1}"/>
                  </a:ext>
                </a:extLst>
              </p:cNvPr>
              <p:cNvSpPr txBox="1"/>
              <p:nvPr/>
            </p:nvSpPr>
            <p:spPr>
              <a:xfrm>
                <a:off x="7810507" y="1141276"/>
                <a:ext cx="5471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baseline="-25000" dirty="0"/>
                  <a:t>3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D3A645-F050-4686-952C-90CA86D2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7" y="1141276"/>
                <a:ext cx="547161" cy="523220"/>
              </a:xfrm>
              <a:prstGeom prst="rect">
                <a:avLst/>
              </a:prstGeom>
              <a:blipFill>
                <a:blip r:embed="rId5"/>
                <a:stretch>
                  <a:fillRect r="-333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9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Q2i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763720" y="4100118"/>
            <a:ext cx="49530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3A982-EB0E-47CD-8B6C-AC6A6B31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437" y="4400072"/>
            <a:ext cx="105727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53" y="3743008"/>
            <a:ext cx="1057275" cy="6762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>
            <a:off x="6400688" y="3276600"/>
            <a:ext cx="0" cy="4762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1401886" y="3295143"/>
            <a:ext cx="100530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E709BB8-788E-4191-BA79-30E868FB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74" y="3813989"/>
            <a:ext cx="590550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0675D-1C9B-466E-88BB-988BEF5F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434" y="4478506"/>
            <a:ext cx="609600" cy="590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1F4BD8-2047-469F-BCF1-3FA4F710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69" y="4074084"/>
            <a:ext cx="495300" cy="1628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A01804-76FA-4C95-88D6-BAE686E1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09838" y="2940773"/>
            <a:ext cx="1057275" cy="6762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125853-4703-4736-97FA-6D524E0AB097}"/>
              </a:ext>
            </a:extLst>
          </p:cNvPr>
          <p:cNvCxnSpPr>
            <a:cxnSpLocks/>
          </p:cNvCxnSpPr>
          <p:nvPr/>
        </p:nvCxnSpPr>
        <p:spPr>
          <a:xfrm flipH="1">
            <a:off x="3961017" y="3258255"/>
            <a:ext cx="4344" cy="8581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44194C-385B-49E1-8437-0ECF36BE1E47}"/>
              </a:ext>
            </a:extLst>
          </p:cNvPr>
          <p:cNvCxnSpPr>
            <a:cxnSpLocks/>
          </p:cNvCxnSpPr>
          <p:nvPr/>
        </p:nvCxnSpPr>
        <p:spPr>
          <a:xfrm>
            <a:off x="8626710" y="3333387"/>
            <a:ext cx="840" cy="10762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E82471-BCFA-49F1-99AC-BEC25D82A1FA}"/>
              </a:ext>
            </a:extLst>
          </p:cNvPr>
          <p:cNvCxnSpPr>
            <a:cxnSpLocks/>
          </p:cNvCxnSpPr>
          <p:nvPr/>
        </p:nvCxnSpPr>
        <p:spPr>
          <a:xfrm flipV="1">
            <a:off x="2921236" y="3286125"/>
            <a:ext cx="1050689" cy="241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C34D4D-59E9-4651-85B9-17F8B4B90B9D}"/>
              </a:ext>
            </a:extLst>
          </p:cNvPr>
          <p:cNvCxnSpPr>
            <a:cxnSpLocks/>
          </p:cNvCxnSpPr>
          <p:nvPr/>
        </p:nvCxnSpPr>
        <p:spPr>
          <a:xfrm flipH="1">
            <a:off x="1447800" y="3295143"/>
            <a:ext cx="2884" cy="8291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7752D0-9E80-48D6-BF14-7407C48BA0D5}"/>
              </a:ext>
            </a:extLst>
          </p:cNvPr>
          <p:cNvCxnSpPr>
            <a:cxnSpLocks/>
          </p:cNvCxnSpPr>
          <p:nvPr/>
        </p:nvCxnSpPr>
        <p:spPr>
          <a:xfrm>
            <a:off x="4975459" y="5688768"/>
            <a:ext cx="9624" cy="55892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DECB9830-BD9F-477B-B2AD-55C4AE4BE6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06" t="7958" r="14732" b="10732"/>
          <a:stretch/>
        </p:blipFill>
        <p:spPr>
          <a:xfrm>
            <a:off x="996863" y="4118544"/>
            <a:ext cx="907674" cy="1295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542B2C-C10A-481B-8E13-B01E5EAF1225}"/>
                  </a:ext>
                </a:extLst>
              </p:cNvPr>
              <p:cNvSpPr txBox="1"/>
              <p:nvPr/>
            </p:nvSpPr>
            <p:spPr>
              <a:xfrm>
                <a:off x="380175" y="3854580"/>
                <a:ext cx="811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3200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542B2C-C10A-481B-8E13-B01E5EAF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5" y="3854580"/>
                <a:ext cx="811559" cy="584775"/>
              </a:xfrm>
              <a:prstGeom prst="rect">
                <a:avLst/>
              </a:prstGeom>
              <a:blipFill>
                <a:blip r:embed="rId7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5A9D9-37FD-4401-8AFA-DB147F67A71F}"/>
              </a:ext>
            </a:extLst>
          </p:cNvPr>
          <p:cNvCxnSpPr>
            <a:cxnSpLocks/>
          </p:cNvCxnSpPr>
          <p:nvPr/>
        </p:nvCxnSpPr>
        <p:spPr>
          <a:xfrm flipH="1">
            <a:off x="3968421" y="5659438"/>
            <a:ext cx="2121" cy="6194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D29695-9CB3-4470-91D5-A383FD01C4E5}"/>
              </a:ext>
            </a:extLst>
          </p:cNvPr>
          <p:cNvCxnSpPr>
            <a:cxnSpLocks/>
          </p:cNvCxnSpPr>
          <p:nvPr/>
        </p:nvCxnSpPr>
        <p:spPr>
          <a:xfrm>
            <a:off x="3686175" y="6238875"/>
            <a:ext cx="282246" cy="27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B0AF37-6CD5-4276-976E-A6C02F4432FE}"/>
              </a:ext>
            </a:extLst>
          </p:cNvPr>
          <p:cNvCxnSpPr>
            <a:cxnSpLocks/>
          </p:cNvCxnSpPr>
          <p:nvPr/>
        </p:nvCxnSpPr>
        <p:spPr>
          <a:xfrm>
            <a:off x="1457325" y="5362575"/>
            <a:ext cx="984" cy="9147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7D2A8AA-2C68-4456-99B4-F92299EEC576}"/>
              </a:ext>
            </a:extLst>
          </p:cNvPr>
          <p:cNvCxnSpPr>
            <a:cxnSpLocks/>
          </p:cNvCxnSpPr>
          <p:nvPr/>
        </p:nvCxnSpPr>
        <p:spPr>
          <a:xfrm>
            <a:off x="4965700" y="3308350"/>
            <a:ext cx="7019" cy="8080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D3654C7E-4A5D-405C-BC36-DC3DE9E26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5407" y="4408527"/>
            <a:ext cx="1228725" cy="148590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E834C5-DFCC-4FCB-8E4C-8A6C3BEDF749}"/>
              </a:ext>
            </a:extLst>
          </p:cNvPr>
          <p:cNvCxnSpPr>
            <a:cxnSpLocks/>
          </p:cNvCxnSpPr>
          <p:nvPr/>
        </p:nvCxnSpPr>
        <p:spPr>
          <a:xfrm flipV="1">
            <a:off x="4938713" y="6229490"/>
            <a:ext cx="5856583" cy="121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A03DE3-D8B5-4A55-8F8C-F78E78425670}"/>
              </a:ext>
            </a:extLst>
          </p:cNvPr>
          <p:cNvCxnSpPr>
            <a:cxnSpLocks/>
          </p:cNvCxnSpPr>
          <p:nvPr/>
        </p:nvCxnSpPr>
        <p:spPr>
          <a:xfrm>
            <a:off x="6400688" y="5894427"/>
            <a:ext cx="0" cy="3662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6B240EA-ECAE-4A14-BD69-F32ED0673695}"/>
              </a:ext>
            </a:extLst>
          </p:cNvPr>
          <p:cNvCxnSpPr>
            <a:cxnSpLocks/>
          </p:cNvCxnSpPr>
          <p:nvPr/>
        </p:nvCxnSpPr>
        <p:spPr>
          <a:xfrm>
            <a:off x="8617185" y="5057412"/>
            <a:ext cx="1086" cy="11478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0D56E4E3-2DF6-4B6D-B72A-883CCC0C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3855" y="5383214"/>
            <a:ext cx="495300" cy="16287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2FEABE37-BB74-4EC1-B321-A7FB483C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21910" y="2454103"/>
            <a:ext cx="495300" cy="162877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ED024F-5BFF-4D2C-8169-736D432ED9C5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788946" y="3277730"/>
            <a:ext cx="762" cy="74411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C814FC3-18F8-484A-9C75-7EE1AC20315D}"/>
              </a:ext>
            </a:extLst>
          </p:cNvPr>
          <p:cNvCxnSpPr>
            <a:cxnSpLocks/>
          </p:cNvCxnSpPr>
          <p:nvPr/>
        </p:nvCxnSpPr>
        <p:spPr>
          <a:xfrm>
            <a:off x="10335871" y="3301714"/>
            <a:ext cx="44922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B894BC9-B2F7-4B4C-9D4D-DC4D6F06E5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06" t="7958" r="14732" b="10732"/>
          <a:stretch/>
        </p:blipFill>
        <p:spPr>
          <a:xfrm>
            <a:off x="10335871" y="4021845"/>
            <a:ext cx="907674" cy="1295115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4948A0E-B706-45C3-81D3-15430B83CC46}"/>
              </a:ext>
            </a:extLst>
          </p:cNvPr>
          <p:cNvCxnSpPr>
            <a:cxnSpLocks/>
          </p:cNvCxnSpPr>
          <p:nvPr/>
        </p:nvCxnSpPr>
        <p:spPr>
          <a:xfrm flipV="1">
            <a:off x="4938713" y="3312475"/>
            <a:ext cx="3809889" cy="698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D892BF-6D1D-4FBA-A982-469293C78833}"/>
              </a:ext>
            </a:extLst>
          </p:cNvPr>
          <p:cNvCxnSpPr>
            <a:cxnSpLocks/>
          </p:cNvCxnSpPr>
          <p:nvPr/>
        </p:nvCxnSpPr>
        <p:spPr>
          <a:xfrm>
            <a:off x="10795296" y="5303380"/>
            <a:ext cx="0" cy="95374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F55B9D8-AE40-4D91-A096-B77F64347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3562" y="2520424"/>
            <a:ext cx="742950" cy="52387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690913C-0039-4BCD-9E18-33A989E5F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43545" y="4439355"/>
            <a:ext cx="552450" cy="48577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177D51C-3674-43B2-8EFA-C1D1DEDC9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8055" y="5002234"/>
            <a:ext cx="504825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5B60FD-F9B6-4130-A782-BEEEA27C06A1}"/>
                  </a:ext>
                </a:extLst>
              </p:cNvPr>
              <p:cNvSpPr txBox="1"/>
              <p:nvPr/>
            </p:nvSpPr>
            <p:spPr>
              <a:xfrm>
                <a:off x="2305341" y="2068606"/>
                <a:ext cx="811559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𝒎𝒈𝑳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5B60FD-F9B6-4130-A782-BEEEA27C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41" y="2068606"/>
                <a:ext cx="811559" cy="6613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45B24C-6E54-428F-86C9-3312B0ECED1E}"/>
              </a:ext>
            </a:extLst>
          </p:cNvPr>
          <p:cNvCxnSpPr>
            <a:cxnSpLocks/>
          </p:cNvCxnSpPr>
          <p:nvPr/>
        </p:nvCxnSpPr>
        <p:spPr>
          <a:xfrm>
            <a:off x="1431925" y="6245225"/>
            <a:ext cx="701675" cy="31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30E2079-AD89-4236-A019-DAB833B3CA10}"/>
                  </a:ext>
                </a:extLst>
              </p:cNvPr>
              <p:cNvSpPr txBox="1"/>
              <p:nvPr/>
            </p:nvSpPr>
            <p:spPr>
              <a:xfrm>
                <a:off x="2449060" y="5353300"/>
                <a:ext cx="1126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baseline="-25000" dirty="0"/>
                  <a:t>1</a:t>
                </a:r>
                <a:r>
                  <a:rPr lang="en-US" sz="3200" b="1" dirty="0"/>
                  <a:t>L</a:t>
                </a:r>
                <a:r>
                  <a:rPr lang="en-US" sz="3200" b="1" baseline="30000" dirty="0"/>
                  <a:t>2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30E2079-AD89-4236-A019-DAB833B3C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060" y="5353300"/>
                <a:ext cx="1126474" cy="584775"/>
              </a:xfrm>
              <a:prstGeom prst="rect">
                <a:avLst/>
              </a:prstGeom>
              <a:blipFill>
                <a:blip r:embed="rId1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5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Q2i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3A982-EB0E-47CD-8B6C-AC6A6B31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07" y="3914853"/>
            <a:ext cx="1057275" cy="6762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 flipV="1">
            <a:off x="1781175" y="2816225"/>
            <a:ext cx="650875" cy="218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E709BB8-788E-4191-BA79-30E868FB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07" y="3114301"/>
            <a:ext cx="590550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0675D-1C9B-466E-88BB-988BEF5FE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162" y="4461799"/>
            <a:ext cx="609600" cy="590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A01804-76FA-4C95-88D6-BAE686E1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09027" y="2474049"/>
            <a:ext cx="1057275" cy="67627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44194C-385B-49E1-8437-0ECF36BE1E47}"/>
              </a:ext>
            </a:extLst>
          </p:cNvPr>
          <p:cNvCxnSpPr>
            <a:cxnSpLocks/>
          </p:cNvCxnSpPr>
          <p:nvPr/>
        </p:nvCxnSpPr>
        <p:spPr>
          <a:xfrm>
            <a:off x="7352780" y="2848168"/>
            <a:ext cx="840" cy="10762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C34D4D-59E9-4651-85B9-17F8B4B90B9D}"/>
              </a:ext>
            </a:extLst>
          </p:cNvPr>
          <p:cNvCxnSpPr>
            <a:cxnSpLocks/>
          </p:cNvCxnSpPr>
          <p:nvPr/>
        </p:nvCxnSpPr>
        <p:spPr>
          <a:xfrm flipH="1">
            <a:off x="1771650" y="2790318"/>
            <a:ext cx="2884" cy="8291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DECB9830-BD9F-477B-B2AD-55C4AE4BE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6" t="7958" r="14732" b="10732"/>
          <a:stretch/>
        </p:blipFill>
        <p:spPr>
          <a:xfrm>
            <a:off x="1320713" y="3613719"/>
            <a:ext cx="907674" cy="1295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542B2C-C10A-481B-8E13-B01E5EAF1225}"/>
                  </a:ext>
                </a:extLst>
              </p:cNvPr>
              <p:cNvSpPr txBox="1"/>
              <p:nvPr/>
            </p:nvSpPr>
            <p:spPr>
              <a:xfrm>
                <a:off x="629424" y="3852384"/>
                <a:ext cx="811559" cy="129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3200" b="1" baseline="-250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n-US" sz="4800" b="1" dirty="0"/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542B2C-C10A-481B-8E13-B01E5EAF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4" y="3852384"/>
                <a:ext cx="811559" cy="1293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B0AF37-6CD5-4276-976E-A6C02F4432FE}"/>
              </a:ext>
            </a:extLst>
          </p:cNvPr>
          <p:cNvCxnSpPr>
            <a:cxnSpLocks/>
          </p:cNvCxnSpPr>
          <p:nvPr/>
        </p:nvCxnSpPr>
        <p:spPr>
          <a:xfrm>
            <a:off x="1781175" y="4857750"/>
            <a:ext cx="984" cy="9147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12BDE394-7619-4E3D-841A-D8D1C9C47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052413" y="4868601"/>
            <a:ext cx="495300" cy="16287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3654C7E-4A5D-405C-BC36-DC3DE9E26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145" y="3903542"/>
            <a:ext cx="1228725" cy="148590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E834C5-DFCC-4FCB-8E4C-8A6C3BEDF749}"/>
              </a:ext>
            </a:extLst>
          </p:cNvPr>
          <p:cNvCxnSpPr>
            <a:cxnSpLocks/>
          </p:cNvCxnSpPr>
          <p:nvPr/>
        </p:nvCxnSpPr>
        <p:spPr>
          <a:xfrm>
            <a:off x="4067175" y="5724525"/>
            <a:ext cx="5670846" cy="96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A03DE3-D8B5-4A55-8F8C-F78E78425670}"/>
              </a:ext>
            </a:extLst>
          </p:cNvPr>
          <p:cNvCxnSpPr>
            <a:cxnSpLocks/>
          </p:cNvCxnSpPr>
          <p:nvPr/>
        </p:nvCxnSpPr>
        <p:spPr>
          <a:xfrm>
            <a:off x="4524426" y="5389442"/>
            <a:ext cx="0" cy="3662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6B240EA-ECAE-4A14-BD69-F32ED0673695}"/>
              </a:ext>
            </a:extLst>
          </p:cNvPr>
          <p:cNvCxnSpPr>
            <a:cxnSpLocks/>
          </p:cNvCxnSpPr>
          <p:nvPr/>
        </p:nvCxnSpPr>
        <p:spPr>
          <a:xfrm>
            <a:off x="7343255" y="4572193"/>
            <a:ext cx="1086" cy="11478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2FEABE37-BB74-4EC1-B321-A7FB483CE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264635" y="1958804"/>
            <a:ext cx="495300" cy="162877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ED024F-5BFF-4D2C-8169-736D432ED9C5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731671" y="2782431"/>
            <a:ext cx="762" cy="74411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C814FC3-18F8-484A-9C75-7EE1AC20315D}"/>
              </a:ext>
            </a:extLst>
          </p:cNvPr>
          <p:cNvCxnSpPr>
            <a:cxnSpLocks/>
          </p:cNvCxnSpPr>
          <p:nvPr/>
        </p:nvCxnSpPr>
        <p:spPr>
          <a:xfrm>
            <a:off x="9278596" y="2806415"/>
            <a:ext cx="44922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B894BC9-B2F7-4B4C-9D4D-DC4D6F06E5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6" t="7958" r="14732" b="10732"/>
          <a:stretch/>
        </p:blipFill>
        <p:spPr>
          <a:xfrm>
            <a:off x="9278596" y="3526546"/>
            <a:ext cx="907674" cy="1295115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4948A0E-B706-45C3-81D3-15430B83CC46}"/>
              </a:ext>
            </a:extLst>
          </p:cNvPr>
          <p:cNvCxnSpPr>
            <a:cxnSpLocks/>
          </p:cNvCxnSpPr>
          <p:nvPr/>
        </p:nvCxnSpPr>
        <p:spPr>
          <a:xfrm flipV="1">
            <a:off x="3063240" y="2822576"/>
            <a:ext cx="4699635" cy="44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D892BF-6D1D-4FBA-A982-469293C78833}"/>
              </a:ext>
            </a:extLst>
          </p:cNvPr>
          <p:cNvCxnSpPr>
            <a:cxnSpLocks/>
          </p:cNvCxnSpPr>
          <p:nvPr/>
        </p:nvCxnSpPr>
        <p:spPr>
          <a:xfrm>
            <a:off x="9738021" y="4808081"/>
            <a:ext cx="0" cy="95374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F55B9D8-AE40-4D91-A096-B77F64347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287" y="2025125"/>
            <a:ext cx="742950" cy="52387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690913C-0039-4BCD-9E18-33A989E5F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6270" y="3944056"/>
            <a:ext cx="552450" cy="48577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177D51C-3674-43B2-8EFA-C1D1DEDC9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1793" y="4591050"/>
            <a:ext cx="504825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5B60FD-F9B6-4130-A782-BEEEA27C06A1}"/>
                  </a:ext>
                </a:extLst>
              </p:cNvPr>
              <p:cNvSpPr txBox="1"/>
              <p:nvPr/>
            </p:nvSpPr>
            <p:spPr>
              <a:xfrm>
                <a:off x="2304530" y="1601882"/>
                <a:ext cx="811559" cy="66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m:rPr>
                              <m:nor/>
                            </m:rPr>
                            <a:rPr lang="en-US" b="1" baseline="30000" dirty="0"/>
                            <m:t>2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𝒎𝒈𝑳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5B60FD-F9B6-4130-A782-BEEEA27C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30" y="1601882"/>
                <a:ext cx="811559" cy="6622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AFCA2F76-91B6-4FE4-9CCC-94FE32C8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91" y="3238023"/>
            <a:ext cx="1057275" cy="67627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AB2BC8-8968-4EF7-99D2-739523C0DA04}"/>
              </a:ext>
            </a:extLst>
          </p:cNvPr>
          <p:cNvCxnSpPr>
            <a:cxnSpLocks/>
          </p:cNvCxnSpPr>
          <p:nvPr/>
        </p:nvCxnSpPr>
        <p:spPr>
          <a:xfrm>
            <a:off x="4524426" y="2771615"/>
            <a:ext cx="0" cy="4762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E8E86E3D-1125-45E1-8FFE-83612FFE4B4B}"/>
              </a:ext>
            </a:extLst>
          </p:cNvPr>
          <p:cNvSpPr/>
          <p:nvPr/>
        </p:nvSpPr>
        <p:spPr>
          <a:xfrm>
            <a:off x="2604231" y="3514561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4ACDB0-7728-458F-A71F-D5F6741EFEAD}"/>
              </a:ext>
            </a:extLst>
          </p:cNvPr>
          <p:cNvSpPr txBox="1"/>
          <p:nvPr/>
        </p:nvSpPr>
        <p:spPr>
          <a:xfrm>
            <a:off x="2820087" y="3969989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58" name="Arrow: Circular 57">
            <a:extLst>
              <a:ext uri="{FF2B5EF4-FFF2-40B4-BE49-F238E27FC236}">
                <a16:creationId xmlns:a16="http://schemas.microsoft.com/office/drawing/2014/main" id="{1327F789-5390-4F86-8EBE-FB3748200E94}"/>
              </a:ext>
            </a:extLst>
          </p:cNvPr>
          <p:cNvSpPr/>
          <p:nvPr/>
        </p:nvSpPr>
        <p:spPr>
          <a:xfrm>
            <a:off x="5497616" y="3695921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59B42-3B9F-48FF-A2C9-6FFF28F570D9}"/>
              </a:ext>
            </a:extLst>
          </p:cNvPr>
          <p:cNvSpPr txBox="1"/>
          <p:nvPr/>
        </p:nvSpPr>
        <p:spPr>
          <a:xfrm>
            <a:off x="5754890" y="4058495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74EBB0D9-D704-445C-AEFA-4E4C56A99E7D}"/>
              </a:ext>
            </a:extLst>
          </p:cNvPr>
          <p:cNvSpPr/>
          <p:nvPr/>
        </p:nvSpPr>
        <p:spPr>
          <a:xfrm>
            <a:off x="8185069" y="3637146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DABEEF-5C97-4D6F-9B58-3568122A445E}"/>
              </a:ext>
            </a:extLst>
          </p:cNvPr>
          <p:cNvSpPr txBox="1"/>
          <p:nvPr/>
        </p:nvSpPr>
        <p:spPr>
          <a:xfrm>
            <a:off x="8442343" y="3999720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F520EB2-3403-4597-9AA0-75BD11FBB5B5}"/>
                  </a:ext>
                </a:extLst>
              </p:cNvPr>
              <p:cNvSpPr txBox="1"/>
              <p:nvPr/>
            </p:nvSpPr>
            <p:spPr>
              <a:xfrm>
                <a:off x="2615040" y="4761063"/>
                <a:ext cx="1126474" cy="66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m:rPr>
                              <m:nor/>
                            </m:rPr>
                            <a:rPr lang="en-US" sz="2000" b="1" dirty="0"/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baseline="30000" dirty="0"/>
                            <m:t>2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m:rPr>
                              <m:nor/>
                            </m:rPr>
                            <a:rPr lang="en-US" sz="2000" b="1" baseline="30000" dirty="0"/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F520EB2-3403-4597-9AA0-75BD11FBB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40" y="4761063"/>
                <a:ext cx="1126474" cy="6603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577676-C296-49FA-B911-E1825CC698E1}"/>
              </a:ext>
            </a:extLst>
          </p:cNvPr>
          <p:cNvCxnSpPr>
            <a:cxnSpLocks/>
          </p:cNvCxnSpPr>
          <p:nvPr/>
        </p:nvCxnSpPr>
        <p:spPr>
          <a:xfrm flipV="1">
            <a:off x="1748850" y="5728335"/>
            <a:ext cx="889575" cy="241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Q1a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52536" y="4657941"/>
            <a:ext cx="49530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3A982-EB0E-47CD-8B6C-AC6A6B31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443" y="3444522"/>
            <a:ext cx="105727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02" y="4258753"/>
            <a:ext cx="1057275" cy="6762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V="1">
            <a:off x="5614572" y="5391150"/>
            <a:ext cx="3443703" cy="182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6577429" y="4935028"/>
            <a:ext cx="0" cy="49161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25FADB-5738-4F6C-9161-DFF1FDF43F75}"/>
              </a:ext>
            </a:extLst>
          </p:cNvPr>
          <p:cNvCxnSpPr>
            <a:cxnSpLocks/>
          </p:cNvCxnSpPr>
          <p:nvPr/>
        </p:nvCxnSpPr>
        <p:spPr>
          <a:xfrm>
            <a:off x="9019801" y="4120797"/>
            <a:ext cx="9279" cy="128563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>
            <a:off x="6577429" y="3737746"/>
            <a:ext cx="0" cy="6100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2969798" y="2519402"/>
            <a:ext cx="100530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E709BB8-788E-4191-BA79-30E868FB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78" y="3116022"/>
            <a:ext cx="590550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0675D-1C9B-466E-88BB-988BEF5F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386" y="4276993"/>
            <a:ext cx="609600" cy="590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64C45C-9BD2-4357-9C64-7DECF99CF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1182" y="3511197"/>
            <a:ext cx="6858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1F4BD8-2047-469F-BCF1-3FA4F710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88064" y="1749422"/>
            <a:ext cx="495300" cy="1628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A06E35-0744-453E-AC40-73DE65D5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06265" y="1770582"/>
            <a:ext cx="495300" cy="1628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A01804-76FA-4C95-88D6-BAE686E1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02" y="3090862"/>
            <a:ext cx="1057275" cy="6762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125853-4703-4736-97FA-6D524E0AB097}"/>
              </a:ext>
            </a:extLst>
          </p:cNvPr>
          <p:cNvCxnSpPr>
            <a:cxnSpLocks/>
          </p:cNvCxnSpPr>
          <p:nvPr/>
        </p:nvCxnSpPr>
        <p:spPr>
          <a:xfrm>
            <a:off x="6577429" y="2555622"/>
            <a:ext cx="4763" cy="6297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44194C-385B-49E1-8437-0ECF36BE1E47}"/>
              </a:ext>
            </a:extLst>
          </p:cNvPr>
          <p:cNvCxnSpPr>
            <a:cxnSpLocks/>
          </p:cNvCxnSpPr>
          <p:nvPr/>
        </p:nvCxnSpPr>
        <p:spPr>
          <a:xfrm flipH="1">
            <a:off x="9019801" y="2492650"/>
            <a:ext cx="9279" cy="10408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1398EE-BE4D-46EC-85E9-A8EB32EFE91B}"/>
              </a:ext>
            </a:extLst>
          </p:cNvPr>
          <p:cNvCxnSpPr>
            <a:cxnSpLocks/>
          </p:cNvCxnSpPr>
          <p:nvPr/>
        </p:nvCxnSpPr>
        <p:spPr>
          <a:xfrm flipV="1">
            <a:off x="8443913" y="2524126"/>
            <a:ext cx="614362" cy="47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E82471-BCFA-49F1-99AC-BEC25D82A1FA}"/>
              </a:ext>
            </a:extLst>
          </p:cNvPr>
          <p:cNvCxnSpPr>
            <a:cxnSpLocks/>
          </p:cNvCxnSpPr>
          <p:nvPr/>
        </p:nvCxnSpPr>
        <p:spPr>
          <a:xfrm>
            <a:off x="5352474" y="2530664"/>
            <a:ext cx="1550487" cy="120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BDD0A3B-EC47-4AF2-BE8D-93445D2E1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237" y="2886074"/>
            <a:ext cx="619125" cy="5429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59F8785-2A62-4F2C-8C37-43E5FCD26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6912" y="4596890"/>
            <a:ext cx="552450" cy="4857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67C982E-59A2-4D63-A414-BD3FBE5EB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1352" y="4069789"/>
            <a:ext cx="971550" cy="13335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800DD0-31CB-470E-AC6F-A434CC3BFD4B}"/>
              </a:ext>
            </a:extLst>
          </p:cNvPr>
          <p:cNvCxnSpPr>
            <a:cxnSpLocks/>
          </p:cNvCxnSpPr>
          <p:nvPr/>
        </p:nvCxnSpPr>
        <p:spPr>
          <a:xfrm>
            <a:off x="2995198" y="4042762"/>
            <a:ext cx="356525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515E5C1-23F7-4C84-A12E-36C08F34E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0121" y="2618173"/>
            <a:ext cx="971550" cy="133350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C34D4D-59E9-4651-85B9-17F8B4B90B9D}"/>
              </a:ext>
            </a:extLst>
          </p:cNvPr>
          <p:cNvCxnSpPr>
            <a:cxnSpLocks/>
          </p:cNvCxnSpPr>
          <p:nvPr/>
        </p:nvCxnSpPr>
        <p:spPr>
          <a:xfrm>
            <a:off x="3018596" y="2519402"/>
            <a:ext cx="0" cy="3408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7752D0-9E80-48D6-BF14-7407C48BA0D5}"/>
              </a:ext>
            </a:extLst>
          </p:cNvPr>
          <p:cNvCxnSpPr>
            <a:cxnSpLocks/>
          </p:cNvCxnSpPr>
          <p:nvPr/>
        </p:nvCxnSpPr>
        <p:spPr>
          <a:xfrm>
            <a:off x="3018596" y="3828666"/>
            <a:ext cx="0" cy="3408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624ECD55-D68C-4C6F-B0CE-F7B1FA7E7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1729" y="3062068"/>
            <a:ext cx="295275" cy="5143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B6853C-47BF-4853-AADA-560E2A9C07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1082" y="4478057"/>
            <a:ext cx="295275" cy="5143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ECB9830-BD9F-477B-B2AD-55C4AE4BE6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5575100" y="114788"/>
            <a:ext cx="1227236" cy="159279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3B2EF55-BD13-407F-BD94-938716B46A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8051" y="1832494"/>
            <a:ext cx="695325" cy="5048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9317377-9254-45E1-BFA5-44C0C058FA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03781" y="5788192"/>
            <a:ext cx="742950" cy="5238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610185E-E94F-4534-B33E-319BC36161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2854" y="1825765"/>
            <a:ext cx="733425" cy="49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25F150-55E1-4AC1-87DD-2628E57670F8}"/>
              </a:ext>
            </a:extLst>
          </p:cNvPr>
          <p:cNvSpPr txBox="1"/>
          <p:nvPr/>
        </p:nvSpPr>
        <p:spPr>
          <a:xfrm>
            <a:off x="6420325" y="1924407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baseline="-25000" dirty="0"/>
              <a:t>a</a:t>
            </a:r>
            <a:endParaRPr lang="en-US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382362-2C9D-465F-89A2-B7DF338B9D9D}"/>
              </a:ext>
            </a:extLst>
          </p:cNvPr>
          <p:cNvSpPr/>
          <p:nvPr/>
        </p:nvSpPr>
        <p:spPr>
          <a:xfrm>
            <a:off x="6483946" y="2411510"/>
            <a:ext cx="253136" cy="24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88A5F4-DADD-47B4-8759-5F852592426E}"/>
              </a:ext>
            </a:extLst>
          </p:cNvPr>
          <p:cNvSpPr/>
          <p:nvPr/>
        </p:nvSpPr>
        <p:spPr>
          <a:xfrm>
            <a:off x="6459871" y="5285632"/>
            <a:ext cx="253136" cy="24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B5D876-4C36-46FB-A587-938EEE0E0D53}"/>
              </a:ext>
            </a:extLst>
          </p:cNvPr>
          <p:cNvSpPr txBox="1"/>
          <p:nvPr/>
        </p:nvSpPr>
        <p:spPr>
          <a:xfrm>
            <a:off x="6446776" y="5434229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baseline="-25000" dirty="0"/>
              <a:t>b</a:t>
            </a:r>
            <a:endParaRPr lang="en-US" b="1" dirty="0"/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8C50951B-1680-41C1-B88D-2B98D642A847}"/>
              </a:ext>
            </a:extLst>
          </p:cNvPr>
          <p:cNvSpPr/>
          <p:nvPr/>
        </p:nvSpPr>
        <p:spPr>
          <a:xfrm>
            <a:off x="4174499" y="2847318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ircular 44">
            <a:extLst>
              <a:ext uri="{FF2B5EF4-FFF2-40B4-BE49-F238E27FC236}">
                <a16:creationId xmlns:a16="http://schemas.microsoft.com/office/drawing/2014/main" id="{A56F3B54-3526-4042-AC1A-F46BD14EE9A4}"/>
              </a:ext>
            </a:extLst>
          </p:cNvPr>
          <p:cNvSpPr/>
          <p:nvPr/>
        </p:nvSpPr>
        <p:spPr>
          <a:xfrm>
            <a:off x="4104674" y="4167046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EFD4EA30-7C09-4F02-A691-1D3086E37421}"/>
              </a:ext>
            </a:extLst>
          </p:cNvPr>
          <p:cNvSpPr/>
          <p:nvPr/>
        </p:nvSpPr>
        <p:spPr>
          <a:xfrm>
            <a:off x="7316153" y="3253843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077F5A-2EBE-4111-B802-027D0C632D4E}"/>
              </a:ext>
            </a:extLst>
          </p:cNvPr>
          <p:cNvSpPr txBox="1"/>
          <p:nvPr/>
        </p:nvSpPr>
        <p:spPr>
          <a:xfrm>
            <a:off x="4431773" y="3209892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62E08-6F86-456A-9CFD-9128F414AEAE}"/>
              </a:ext>
            </a:extLst>
          </p:cNvPr>
          <p:cNvSpPr txBox="1"/>
          <p:nvPr/>
        </p:nvSpPr>
        <p:spPr>
          <a:xfrm>
            <a:off x="4396715" y="4613032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2CA6E1-C8A3-4427-95C4-739D6A3B37DE}"/>
              </a:ext>
            </a:extLst>
          </p:cNvPr>
          <p:cNvSpPr txBox="1"/>
          <p:nvPr/>
        </p:nvSpPr>
        <p:spPr>
          <a:xfrm>
            <a:off x="7607725" y="3896732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endParaRPr lang="en-US" b="1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CD26CD-F72B-4D18-B770-1C14915A745D}"/>
              </a:ext>
            </a:extLst>
          </p:cNvPr>
          <p:cNvCxnSpPr>
            <a:cxnSpLocks/>
          </p:cNvCxnSpPr>
          <p:nvPr/>
        </p:nvCxnSpPr>
        <p:spPr>
          <a:xfrm>
            <a:off x="838200" y="6050130"/>
            <a:ext cx="0" cy="528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206ED3A-CD7D-41E0-AA00-60F732E7AFA8}"/>
              </a:ext>
            </a:extLst>
          </p:cNvPr>
          <p:cNvCxnSpPr>
            <a:cxnSpLocks/>
          </p:cNvCxnSpPr>
          <p:nvPr/>
        </p:nvCxnSpPr>
        <p:spPr>
          <a:xfrm flipH="1">
            <a:off x="646357" y="6609710"/>
            <a:ext cx="371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625A26-19E6-4724-A3B6-270BAF4639BD}"/>
              </a:ext>
            </a:extLst>
          </p:cNvPr>
          <p:cNvCxnSpPr>
            <a:cxnSpLocks/>
          </p:cNvCxnSpPr>
          <p:nvPr/>
        </p:nvCxnSpPr>
        <p:spPr>
          <a:xfrm flipH="1">
            <a:off x="729920" y="6688084"/>
            <a:ext cx="2165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3EC4BA2-D265-4128-B9FE-2B766B65270A}"/>
              </a:ext>
            </a:extLst>
          </p:cNvPr>
          <p:cNvCxnSpPr>
            <a:cxnSpLocks/>
          </p:cNvCxnSpPr>
          <p:nvPr/>
        </p:nvCxnSpPr>
        <p:spPr>
          <a:xfrm flipH="1">
            <a:off x="797304" y="6763698"/>
            <a:ext cx="817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FCECBF8-AA3A-48CD-90A2-DE02090D80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25959" y="5407621"/>
            <a:ext cx="443026" cy="80787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EB53B4-2024-4B4F-88E7-B0AEB181B10C}"/>
              </a:ext>
            </a:extLst>
          </p:cNvPr>
          <p:cNvCxnSpPr>
            <a:cxnSpLocks/>
          </p:cNvCxnSpPr>
          <p:nvPr/>
        </p:nvCxnSpPr>
        <p:spPr>
          <a:xfrm>
            <a:off x="2995198" y="5427702"/>
            <a:ext cx="100530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1F818C-BD80-47FD-A712-60EBC28BB4E6}"/>
              </a:ext>
            </a:extLst>
          </p:cNvPr>
          <p:cNvSpPr txBox="1"/>
          <p:nvPr/>
        </p:nvSpPr>
        <p:spPr>
          <a:xfrm>
            <a:off x="8967881" y="1937416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baseline="-25000" dirty="0"/>
              <a:t>c</a:t>
            </a:r>
            <a:endParaRPr lang="en-US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BE1D53-63F3-4840-8905-C6673F4BEF3C}"/>
              </a:ext>
            </a:extLst>
          </p:cNvPr>
          <p:cNvSpPr/>
          <p:nvPr/>
        </p:nvSpPr>
        <p:spPr>
          <a:xfrm>
            <a:off x="8872960" y="2419025"/>
            <a:ext cx="253136" cy="24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1CC55-F666-4204-8206-BB802DE2771B}"/>
              </a:ext>
            </a:extLst>
          </p:cNvPr>
          <p:cNvSpPr/>
          <p:nvPr/>
        </p:nvSpPr>
        <p:spPr>
          <a:xfrm>
            <a:off x="7430322" y="587541"/>
            <a:ext cx="795376" cy="82812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E7E0F-DF21-41E9-9E8B-2E54C06E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54173" y="2552700"/>
            <a:ext cx="122872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ECE37-0CCD-4F4F-BC20-E52B82BB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2809875"/>
            <a:ext cx="1295400" cy="100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A33EA5-69FE-4666-A481-D717A6127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859212" y="2828925"/>
            <a:ext cx="1247775" cy="990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29419D-1284-43B7-89A5-C129830A1E21}"/>
              </a:ext>
            </a:extLst>
          </p:cNvPr>
          <p:cNvCxnSpPr>
            <a:cxnSpLocks/>
          </p:cNvCxnSpPr>
          <p:nvPr/>
        </p:nvCxnSpPr>
        <p:spPr>
          <a:xfrm>
            <a:off x="4991100" y="3314700"/>
            <a:ext cx="78105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6E8FC2-2016-460C-8ED6-4182F7DC5312}"/>
              </a:ext>
            </a:extLst>
          </p:cNvPr>
          <p:cNvCxnSpPr>
            <a:cxnSpLocks/>
          </p:cNvCxnSpPr>
          <p:nvPr/>
        </p:nvCxnSpPr>
        <p:spPr>
          <a:xfrm>
            <a:off x="7010400" y="3314700"/>
            <a:ext cx="78105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3F1947F-7AC4-4CFE-A316-BFFF981C2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10013"/>
            <a:ext cx="6191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F8842B-32CC-4D5D-BACE-FD671C6DF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011" y="3778250"/>
            <a:ext cx="638175" cy="5715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A02AB45-1D68-49A7-8473-E8644606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Hw3 Q1b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C9B1EC-AA6D-493E-B378-90CF001AF2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71" t="34635" r="11939" b="36379"/>
          <a:stretch/>
        </p:blipFill>
        <p:spPr>
          <a:xfrm>
            <a:off x="2935006" y="2681287"/>
            <a:ext cx="562534" cy="57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160A3C-BCE5-488A-B948-00255356B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0961" y="3114675"/>
            <a:ext cx="1190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A02AB45-1D68-49A7-8473-E8644606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Hw3 Q1bP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8F97DC6-245B-44CC-8039-440CAD638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990725"/>
            <a:ext cx="7048500" cy="3352800"/>
          </a:xfrm>
          <a:prstGeom prst="rect">
            <a:avLst/>
          </a:prstGeom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273ED037-BE8F-4E8D-9F4F-EB5197F8B80D}"/>
              </a:ext>
            </a:extLst>
          </p:cNvPr>
          <p:cNvSpPr/>
          <p:nvPr/>
        </p:nvSpPr>
        <p:spPr>
          <a:xfrm>
            <a:off x="3864848" y="3886000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FEA88BD0-06CC-41C6-A100-EDD4050CBC07}"/>
              </a:ext>
            </a:extLst>
          </p:cNvPr>
          <p:cNvSpPr/>
          <p:nvPr/>
        </p:nvSpPr>
        <p:spPr>
          <a:xfrm>
            <a:off x="6140683" y="3865489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3BE8C6DF-0762-46CE-A21A-E98C85AE96B0}"/>
              </a:ext>
            </a:extLst>
          </p:cNvPr>
          <p:cNvSpPr/>
          <p:nvPr/>
        </p:nvSpPr>
        <p:spPr>
          <a:xfrm>
            <a:off x="7853688" y="3782659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B9908-D688-4913-9617-29D2A0927B07}"/>
              </a:ext>
            </a:extLst>
          </p:cNvPr>
          <p:cNvSpPr txBox="1"/>
          <p:nvPr/>
        </p:nvSpPr>
        <p:spPr>
          <a:xfrm>
            <a:off x="4122122" y="4248574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2156F-5FB5-4091-AEC0-A52D92392D6C}"/>
              </a:ext>
            </a:extLst>
          </p:cNvPr>
          <p:cNvSpPr txBox="1"/>
          <p:nvPr/>
        </p:nvSpPr>
        <p:spPr>
          <a:xfrm>
            <a:off x="6394624" y="4226174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97146-1D82-4D34-9506-97CDF34E12A0}"/>
              </a:ext>
            </a:extLst>
          </p:cNvPr>
          <p:cNvSpPr txBox="1"/>
          <p:nvPr/>
        </p:nvSpPr>
        <p:spPr>
          <a:xfrm>
            <a:off x="8133645" y="4226174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endParaRPr lang="en-US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84A5E3-124A-4285-8D39-17F615B16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1"/>
          <a:stretch/>
        </p:blipFill>
        <p:spPr>
          <a:xfrm>
            <a:off x="5407898" y="4972051"/>
            <a:ext cx="443026" cy="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29419D-1284-43B7-89A5-C129830A1E21}"/>
              </a:ext>
            </a:extLst>
          </p:cNvPr>
          <p:cNvCxnSpPr>
            <a:cxnSpLocks/>
          </p:cNvCxnSpPr>
          <p:nvPr/>
        </p:nvCxnSpPr>
        <p:spPr>
          <a:xfrm flipV="1">
            <a:off x="4929187" y="1857375"/>
            <a:ext cx="1004888" cy="56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3F1947F-7AC4-4CFE-A316-BFFF981C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117048"/>
            <a:ext cx="6191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F8842B-32CC-4D5D-BACE-FD671C6DF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08" y="2400579"/>
            <a:ext cx="638175" cy="5715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A02AB45-1D68-49A7-8473-E8644606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8954"/>
          </a:xfrm>
        </p:spPr>
        <p:txBody>
          <a:bodyPr/>
          <a:lstStyle/>
          <a:p>
            <a:r>
              <a:rPr lang="en-US" dirty="0"/>
              <a:t>Hw3 Q1c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E90AB1-B3B6-4F8B-AD24-50994FD0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943349" y="1094330"/>
            <a:ext cx="495300" cy="162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B4DB8-7B3E-40ED-AEA6-9C71F7CB1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346696" y="1094329"/>
            <a:ext cx="495300" cy="1628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6ACD74-AA07-4072-8867-A5F6961E7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056" y="2311037"/>
            <a:ext cx="1057275" cy="6762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10EC78-230C-4DB7-BADC-01C6C5B41F6E}"/>
              </a:ext>
            </a:extLst>
          </p:cNvPr>
          <p:cNvCxnSpPr>
            <a:cxnSpLocks/>
          </p:cNvCxnSpPr>
          <p:nvPr/>
        </p:nvCxnSpPr>
        <p:spPr>
          <a:xfrm flipH="1">
            <a:off x="7762474" y="1840065"/>
            <a:ext cx="3218" cy="57109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B85EEBE-9B7A-4075-A8CE-E5A9417D3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870" y="2314149"/>
            <a:ext cx="1057275" cy="67627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4E125B-66EF-4749-807A-A33A1F081A18}"/>
              </a:ext>
            </a:extLst>
          </p:cNvPr>
          <p:cNvCxnSpPr>
            <a:cxnSpLocks/>
          </p:cNvCxnSpPr>
          <p:nvPr/>
        </p:nvCxnSpPr>
        <p:spPr>
          <a:xfrm>
            <a:off x="5325357" y="1862997"/>
            <a:ext cx="0" cy="5572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16B368-80C1-4365-BE48-8327D636D067}"/>
              </a:ext>
            </a:extLst>
          </p:cNvPr>
          <p:cNvCxnSpPr>
            <a:cxnSpLocks/>
          </p:cNvCxnSpPr>
          <p:nvPr/>
        </p:nvCxnSpPr>
        <p:spPr>
          <a:xfrm>
            <a:off x="7400734" y="1856331"/>
            <a:ext cx="848363" cy="10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F2E1ED-1558-400A-A1E3-8CBC6E5FAB0A}"/>
              </a:ext>
            </a:extLst>
          </p:cNvPr>
          <p:cNvCxnSpPr>
            <a:cxnSpLocks/>
          </p:cNvCxnSpPr>
          <p:nvPr/>
        </p:nvCxnSpPr>
        <p:spPr>
          <a:xfrm flipH="1">
            <a:off x="10303458" y="1852831"/>
            <a:ext cx="6134" cy="12634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A9FC54-6601-4DBA-A58E-860E531CCD22}"/>
              </a:ext>
            </a:extLst>
          </p:cNvPr>
          <p:cNvCxnSpPr>
            <a:cxnSpLocks/>
          </p:cNvCxnSpPr>
          <p:nvPr/>
        </p:nvCxnSpPr>
        <p:spPr>
          <a:xfrm>
            <a:off x="5319712" y="3452335"/>
            <a:ext cx="243349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D99888-E843-4EC7-B67F-97B7B4BF7031}"/>
              </a:ext>
            </a:extLst>
          </p:cNvPr>
          <p:cNvCxnSpPr>
            <a:cxnSpLocks/>
          </p:cNvCxnSpPr>
          <p:nvPr/>
        </p:nvCxnSpPr>
        <p:spPr>
          <a:xfrm flipH="1">
            <a:off x="7757345" y="2971800"/>
            <a:ext cx="2381" cy="9929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A192E9BD-A8FF-4C8F-85CF-6A773BC0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056" y="3945142"/>
            <a:ext cx="1057275" cy="67627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EB1076-102E-4D16-9801-3B894AF55BDB}"/>
              </a:ext>
            </a:extLst>
          </p:cNvPr>
          <p:cNvCxnSpPr>
            <a:cxnSpLocks/>
          </p:cNvCxnSpPr>
          <p:nvPr/>
        </p:nvCxnSpPr>
        <p:spPr>
          <a:xfrm>
            <a:off x="3452813" y="5267326"/>
            <a:ext cx="6889792" cy="7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D73294-6FB3-4F74-820E-F42E971D80AB}"/>
              </a:ext>
            </a:extLst>
          </p:cNvPr>
          <p:cNvCxnSpPr>
            <a:cxnSpLocks/>
          </p:cNvCxnSpPr>
          <p:nvPr/>
        </p:nvCxnSpPr>
        <p:spPr>
          <a:xfrm>
            <a:off x="5312324" y="4976558"/>
            <a:ext cx="0" cy="2887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DFF254-84D8-40CD-A0B5-B59DCC5A0662}"/>
              </a:ext>
            </a:extLst>
          </p:cNvPr>
          <p:cNvCxnSpPr>
            <a:cxnSpLocks/>
          </p:cNvCxnSpPr>
          <p:nvPr/>
        </p:nvCxnSpPr>
        <p:spPr>
          <a:xfrm flipH="1">
            <a:off x="7759726" y="4607719"/>
            <a:ext cx="2381" cy="6850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484C0C-3554-43E7-9BB0-6E49578397ED}"/>
              </a:ext>
            </a:extLst>
          </p:cNvPr>
          <p:cNvCxnSpPr>
            <a:cxnSpLocks/>
          </p:cNvCxnSpPr>
          <p:nvPr/>
        </p:nvCxnSpPr>
        <p:spPr>
          <a:xfrm>
            <a:off x="10308220" y="3685431"/>
            <a:ext cx="0" cy="15713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305A9A6C-9BBF-4391-915F-FCDBFE7F5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786" y="1597178"/>
            <a:ext cx="1000125" cy="4857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82C949-AC56-41A4-93AA-2B62BD89A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794" y="5009373"/>
            <a:ext cx="1000125" cy="4857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89E7024-441A-4B7E-95ED-CAE3265A8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312" y="3566271"/>
            <a:ext cx="1228725" cy="148590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14A66CF-A9B2-42EA-8E08-C9532B93D738}"/>
              </a:ext>
            </a:extLst>
          </p:cNvPr>
          <p:cNvCxnSpPr>
            <a:cxnSpLocks/>
          </p:cNvCxnSpPr>
          <p:nvPr/>
        </p:nvCxnSpPr>
        <p:spPr>
          <a:xfrm flipH="1">
            <a:off x="5312323" y="2907386"/>
            <a:ext cx="7389" cy="68490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4C20700-259A-4886-B804-55BD08B42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036" y="2311037"/>
            <a:ext cx="1057275" cy="67627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692C5D2E-D6B8-4560-A08E-E409B5883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545" y="3109168"/>
            <a:ext cx="1057275" cy="67627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31319CA-72DD-4B9F-A5CA-74EF80A8C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8241" y="2385562"/>
            <a:ext cx="609600" cy="59055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D4A7B0C-4F62-4717-83B7-AD26C616C9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5871" y="3120208"/>
            <a:ext cx="695325" cy="69532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54B485C2-9D03-45C0-BB33-871DEF9FE0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9886" y="1280702"/>
            <a:ext cx="695325" cy="50482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3F96EDD5-DF2B-4FB0-9A02-3E9075E72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719111" y="1090665"/>
            <a:ext cx="495300" cy="16287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6794C08-38DE-4CC3-B2B9-41BCD5F118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7592" y="1293504"/>
            <a:ext cx="742950" cy="523875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B575B54-1292-429A-9974-E922FE3D28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79500"/>
          <a:stretch/>
        </p:blipFill>
        <p:spPr>
          <a:xfrm>
            <a:off x="2353110" y="2219806"/>
            <a:ext cx="657225" cy="40419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8B253FD-0A51-4095-B004-49B0B9C292E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0845"/>
          <a:stretch/>
        </p:blipFill>
        <p:spPr>
          <a:xfrm>
            <a:off x="2345659" y="4679023"/>
            <a:ext cx="657225" cy="37767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FA5DE73-36A4-4D60-AB36-C23C3D7370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7681" b="38094"/>
          <a:stretch/>
        </p:blipFill>
        <p:spPr>
          <a:xfrm>
            <a:off x="2326902" y="3362871"/>
            <a:ext cx="657225" cy="4776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B299D9-EB42-479D-BC1E-EEA8BAA648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8802" y="4004421"/>
            <a:ext cx="685800" cy="6096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61F622-6437-4322-9264-2E597187A41F}"/>
              </a:ext>
            </a:extLst>
          </p:cNvPr>
          <p:cNvCxnSpPr>
            <a:cxnSpLocks/>
          </p:cNvCxnSpPr>
          <p:nvPr/>
        </p:nvCxnSpPr>
        <p:spPr>
          <a:xfrm>
            <a:off x="9743648" y="1852831"/>
            <a:ext cx="61002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2771275-F1B6-4406-BAE4-6248929571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2923" y="1261651"/>
            <a:ext cx="695325" cy="542925"/>
          </a:xfrm>
          <a:prstGeom prst="rect">
            <a:avLst/>
          </a:prstGeom>
        </p:spPr>
      </p:pic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F1FB9370-A941-4BC7-84E4-0FB73D1B9B83}"/>
              </a:ext>
            </a:extLst>
          </p:cNvPr>
          <p:cNvSpPr/>
          <p:nvPr/>
        </p:nvSpPr>
        <p:spPr>
          <a:xfrm>
            <a:off x="3346029" y="3077122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DB1A8ABF-553A-4C8D-AAAF-85615E5C4E5F}"/>
              </a:ext>
            </a:extLst>
          </p:cNvPr>
          <p:cNvSpPr/>
          <p:nvPr/>
        </p:nvSpPr>
        <p:spPr>
          <a:xfrm>
            <a:off x="6038096" y="2308656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35113064-0B01-432F-84C4-35E6D0348DBC}"/>
              </a:ext>
            </a:extLst>
          </p:cNvPr>
          <p:cNvSpPr/>
          <p:nvPr/>
        </p:nvSpPr>
        <p:spPr>
          <a:xfrm>
            <a:off x="8562600" y="2921614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99186F-95F1-49BA-8930-400BCC1A76A6}"/>
              </a:ext>
            </a:extLst>
          </p:cNvPr>
          <p:cNvSpPr txBox="1"/>
          <p:nvPr/>
        </p:nvSpPr>
        <p:spPr>
          <a:xfrm>
            <a:off x="3603303" y="3439696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07FCE4-80F7-419C-AE5E-D0B84DC2C4D1}"/>
              </a:ext>
            </a:extLst>
          </p:cNvPr>
          <p:cNvSpPr txBox="1"/>
          <p:nvPr/>
        </p:nvSpPr>
        <p:spPr>
          <a:xfrm>
            <a:off x="6330137" y="2754642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58BFC5-C0F5-479E-B654-DECFA1B4D688}"/>
              </a:ext>
            </a:extLst>
          </p:cNvPr>
          <p:cNvSpPr txBox="1"/>
          <p:nvPr/>
        </p:nvSpPr>
        <p:spPr>
          <a:xfrm>
            <a:off x="8846449" y="3357956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endParaRPr lang="en-US" b="1" dirty="0"/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4637D769-DA9F-4E24-BD87-2EAB07ED525E}"/>
              </a:ext>
            </a:extLst>
          </p:cNvPr>
          <p:cNvSpPr/>
          <p:nvPr/>
        </p:nvSpPr>
        <p:spPr>
          <a:xfrm>
            <a:off x="5999332" y="3650796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316E50-41A8-4062-AB99-1C2E1F141901}"/>
              </a:ext>
            </a:extLst>
          </p:cNvPr>
          <p:cNvSpPr txBox="1"/>
          <p:nvPr/>
        </p:nvSpPr>
        <p:spPr>
          <a:xfrm>
            <a:off x="6290904" y="4293685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4</a:t>
            </a:r>
            <a:endParaRPr lang="en-US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05E43C5-668E-4692-81D6-2AB296C2BC8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5371"/>
          <a:stretch/>
        </p:blipFill>
        <p:spPr>
          <a:xfrm>
            <a:off x="5108160" y="5310124"/>
            <a:ext cx="443026" cy="76448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64C8902-845C-406C-B52F-C3A1116FEF48}"/>
              </a:ext>
            </a:extLst>
          </p:cNvPr>
          <p:cNvSpPr txBox="1"/>
          <p:nvPr/>
        </p:nvSpPr>
        <p:spPr>
          <a:xfrm>
            <a:off x="5120968" y="1187231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baseline="-25000" dirty="0"/>
              <a:t>a</a:t>
            </a:r>
            <a:endParaRPr lang="en-US" b="1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302AC8-547B-4962-8C69-76FDCE31E36B}"/>
              </a:ext>
            </a:extLst>
          </p:cNvPr>
          <p:cNvSpPr/>
          <p:nvPr/>
        </p:nvSpPr>
        <p:spPr>
          <a:xfrm>
            <a:off x="5196096" y="1760556"/>
            <a:ext cx="253136" cy="24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31B9BC-AA33-417F-BF70-C0935DFE62E1}"/>
              </a:ext>
            </a:extLst>
          </p:cNvPr>
          <p:cNvSpPr/>
          <p:nvPr/>
        </p:nvSpPr>
        <p:spPr>
          <a:xfrm>
            <a:off x="7633232" y="1733253"/>
            <a:ext cx="253136" cy="24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EB957F5-32AF-4BE4-83C0-D99D2DAFCC0E}"/>
              </a:ext>
            </a:extLst>
          </p:cNvPr>
          <p:cNvSpPr/>
          <p:nvPr/>
        </p:nvSpPr>
        <p:spPr>
          <a:xfrm>
            <a:off x="7601189" y="3293662"/>
            <a:ext cx="253136" cy="24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493C77-FD16-4485-90A0-DB2872089A5A}"/>
              </a:ext>
            </a:extLst>
          </p:cNvPr>
          <p:cNvSpPr txBox="1"/>
          <p:nvPr/>
        </p:nvSpPr>
        <p:spPr>
          <a:xfrm>
            <a:off x="7665947" y="1207068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baseline="-25000" dirty="0"/>
              <a:t>b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77397-09DF-4711-80D9-26FEBF27D323}"/>
              </a:ext>
            </a:extLst>
          </p:cNvPr>
          <p:cNvSpPr txBox="1"/>
          <p:nvPr/>
        </p:nvSpPr>
        <p:spPr>
          <a:xfrm>
            <a:off x="7864625" y="3078468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baseline="-25000" dirty="0"/>
              <a:t>c</a:t>
            </a:r>
            <a:endParaRPr lang="en-US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C768EB-A839-4049-B682-3CF16F106530}"/>
              </a:ext>
            </a:extLst>
          </p:cNvPr>
          <p:cNvSpPr/>
          <p:nvPr/>
        </p:nvSpPr>
        <p:spPr>
          <a:xfrm>
            <a:off x="10164098" y="1682595"/>
            <a:ext cx="253136" cy="24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81893F-AB9A-42F4-9E7E-DE6742C6298E}"/>
              </a:ext>
            </a:extLst>
          </p:cNvPr>
          <p:cNvSpPr txBox="1"/>
          <p:nvPr/>
        </p:nvSpPr>
        <p:spPr>
          <a:xfrm>
            <a:off x="10144955" y="1178816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baseline="-25000" dirty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588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2195-C0F9-498A-B3CA-13D1054C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92171" y="4175329"/>
            <a:ext cx="1228725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05F81-9E70-402D-B075-07946B4A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501886" y="4580141"/>
            <a:ext cx="1057275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55490" y="1842482"/>
            <a:ext cx="49530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3A982-EB0E-47CD-8B6C-AC6A6B31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05" y="3381453"/>
            <a:ext cx="105727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61" y="3381453"/>
            <a:ext cx="1057275" cy="6762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246BBC-A1AA-4873-BED6-7856CC95B5B8}"/>
              </a:ext>
            </a:extLst>
          </p:cNvPr>
          <p:cNvCxnSpPr>
            <a:cxnSpLocks/>
          </p:cNvCxnSpPr>
          <p:nvPr/>
        </p:nvCxnSpPr>
        <p:spPr>
          <a:xfrm>
            <a:off x="6306624" y="4932566"/>
            <a:ext cx="38576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V="1">
            <a:off x="7368661" y="4918279"/>
            <a:ext cx="2153799" cy="758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8193088" y="4057728"/>
            <a:ext cx="0" cy="86055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25FADB-5738-4F6C-9161-DFF1FDF43F75}"/>
              </a:ext>
            </a:extLst>
          </p:cNvPr>
          <p:cNvCxnSpPr>
            <a:cxnSpLocks/>
          </p:cNvCxnSpPr>
          <p:nvPr/>
        </p:nvCxnSpPr>
        <p:spPr>
          <a:xfrm>
            <a:off x="9466263" y="4057728"/>
            <a:ext cx="0" cy="86055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>
            <a:off x="8193088" y="2609928"/>
            <a:ext cx="0" cy="86055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C36E7C-875A-411D-B225-80F9DEB1696F}"/>
              </a:ext>
            </a:extLst>
          </p:cNvPr>
          <p:cNvCxnSpPr>
            <a:cxnSpLocks/>
          </p:cNvCxnSpPr>
          <p:nvPr/>
        </p:nvCxnSpPr>
        <p:spPr>
          <a:xfrm>
            <a:off x="9466263" y="2609928"/>
            <a:ext cx="0" cy="86055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6781800" y="2602343"/>
            <a:ext cx="2693742" cy="75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CC36D8F-8A12-4E63-9DEA-82190B096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717" y="2342622"/>
            <a:ext cx="1000125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A6FCA4-90C5-4B96-B9E7-E1790F369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933" y="4675390"/>
            <a:ext cx="1000125" cy="4857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101675-4B73-4DDE-95E4-273E892E01D4}"/>
              </a:ext>
            </a:extLst>
          </p:cNvPr>
          <p:cNvCxnSpPr>
            <a:cxnSpLocks/>
          </p:cNvCxnSpPr>
          <p:nvPr/>
        </p:nvCxnSpPr>
        <p:spPr>
          <a:xfrm flipV="1">
            <a:off x="4813317" y="2601031"/>
            <a:ext cx="434461" cy="13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198F027-0C07-41F1-93F1-62666E1BE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120" y="5664200"/>
            <a:ext cx="504825" cy="533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079E79-D674-4B4F-80DB-6EBCD2832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562" y="1801362"/>
            <a:ext cx="523875" cy="514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709BB8-788E-4191-BA79-30E868FBE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998" y="5658053"/>
            <a:ext cx="590550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0675D-1C9B-466E-88BB-988BEF5FE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645" y="3432996"/>
            <a:ext cx="609600" cy="590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64C45C-9BD2-4357-9C64-7DECF99CF0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8267" y="3432996"/>
            <a:ext cx="685800" cy="60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75A143-0B99-4382-8635-8E8C1F2EB1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5613" y="2828397"/>
            <a:ext cx="657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2195-C0F9-498A-B3CA-13D1054C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75088" y="4175326"/>
            <a:ext cx="122872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41800" y="1840374"/>
            <a:ext cx="4953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89" y="3397133"/>
            <a:ext cx="1057275" cy="6762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V="1">
            <a:off x="6324600" y="4933959"/>
            <a:ext cx="946916" cy="71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7271516" y="4073408"/>
            <a:ext cx="5584" cy="893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 flipH="1">
            <a:off x="7271516" y="2576513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6400800" y="2609963"/>
            <a:ext cx="87071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CC36D8F-8A12-4E63-9DEA-82190B096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717" y="2342622"/>
            <a:ext cx="1000125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A6FCA4-90C5-4B96-B9E7-E1790F369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933" y="4675390"/>
            <a:ext cx="1000125" cy="485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75A143-0B99-4382-8635-8E8C1F2E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5613" y="2828397"/>
            <a:ext cx="657225" cy="1971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/>
              <p:nvPr/>
            </p:nvSpPr>
            <p:spPr>
              <a:xfrm>
                <a:off x="4054225" y="3460204"/>
                <a:ext cx="470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25" y="3460204"/>
                <a:ext cx="47032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/>
              <p:nvPr/>
            </p:nvSpPr>
            <p:spPr>
              <a:xfrm>
                <a:off x="5265704" y="1930845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𝒎𝑳</m:t>
                      </m:r>
                      <m:r>
                        <m:rPr>
                          <m:nor/>
                        </m:rPr>
                        <a:rPr lang="en-US" sz="3600" b="1" i="1" baseline="30000" dirty="0"/>
                        <m:t>2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04" y="1930845"/>
                <a:ext cx="647492" cy="646331"/>
              </a:xfrm>
              <a:prstGeom prst="rect">
                <a:avLst/>
              </a:prstGeom>
              <a:blipFill>
                <a:blip r:embed="rId11"/>
                <a:stretch>
                  <a:fillRect r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/>
              <p:nvPr/>
            </p:nvSpPr>
            <p:spPr>
              <a:xfrm>
                <a:off x="7809164" y="3208794"/>
                <a:ext cx="903042" cy="850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𝒎𝒈𝑳</m:t>
                          </m:r>
                        </m:den>
                      </m:f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164" y="3208794"/>
                <a:ext cx="903042" cy="8509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6AE8B6-4523-497A-8BCE-1DBCE2832A4D}"/>
                  </a:ext>
                </a:extLst>
              </p:cNvPr>
              <p:cNvSpPr txBox="1"/>
              <p:nvPr/>
            </p:nvSpPr>
            <p:spPr>
              <a:xfrm>
                <a:off x="5192504" y="5532639"/>
                <a:ext cx="956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C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m:rPr>
                        <m:nor/>
                      </m:rPr>
                      <a:rPr lang="en-US" sz="3600" b="1" i="1" baseline="30000" dirty="0"/>
                      <m:t>2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6AE8B6-4523-497A-8BCE-1DBCE283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04" y="5532639"/>
                <a:ext cx="956130" cy="646331"/>
              </a:xfrm>
              <a:prstGeom prst="rect">
                <a:avLst/>
              </a:prstGeom>
              <a:blipFill>
                <a:blip r:embed="rId13"/>
                <a:stretch>
                  <a:fillRect l="-19745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9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61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Hw3 Q2i</vt:lpstr>
      <vt:lpstr>Hw3 Q2i</vt:lpstr>
      <vt:lpstr>Hw3 Q1a</vt:lpstr>
      <vt:lpstr>Hw3 Q1b</vt:lpstr>
      <vt:lpstr>Hw3 Q1bP</vt:lpstr>
      <vt:lpstr>Hw3 Q1c</vt:lpstr>
      <vt:lpstr>Hw3 Q3</vt:lpstr>
      <vt:lpstr>Hw3 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</dc:creator>
  <cp:lastModifiedBy>Brandon Ho</cp:lastModifiedBy>
  <cp:revision>36</cp:revision>
  <dcterms:created xsi:type="dcterms:W3CDTF">2021-02-21T02:52:07Z</dcterms:created>
  <dcterms:modified xsi:type="dcterms:W3CDTF">2021-03-06T03:31:37Z</dcterms:modified>
</cp:coreProperties>
</file>