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4" r:id="rId4"/>
    <p:sldId id="262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Ho" initials="BH" lastIdx="1" clrIdx="0">
    <p:extLst>
      <p:ext uri="{19B8F6BF-5375-455C-9EA6-DF929625EA0E}">
        <p15:presenceInfo xmlns:p15="http://schemas.microsoft.com/office/powerpoint/2012/main" userId="9b06ada331b313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1595-1F2D-4F6B-8AA2-3759496FF52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50BB-395A-4AB3-BA0B-B6979DED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B73-0CC3-4D5E-94CB-66751803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A63D-BE51-4547-883D-B5F6B0D15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40E6-1556-41EB-8349-E359121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B789-1220-4B8B-89E2-E25B3B9C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75FD-D163-4BD9-A6C3-35F27649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9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7F03-9BC8-46D8-9B93-D7E24D2B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2FE2F-88E7-4529-9BF7-EBA8F30D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BEEC-1BB5-4BC2-85AE-74260AEF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B136-7549-430A-BB7F-44BE5CD5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433A-07AB-46A2-8A83-529512AB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AA471-12DE-481F-9A45-B6F91D3F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9E0C7-07D7-4712-9B21-242E76E3E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EF33-3350-4208-A880-592DCD96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0FCA-8BA4-4BC2-BE12-C6FABF35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343C-1126-4164-A1F2-9C276174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B2DB-6D8F-441E-A975-4D20E62E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6352-2397-40BC-B7E0-59362511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9A8F-3715-438C-B521-B591579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A87F8-DB3F-4081-81BB-1644CF9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8BFF-8531-44C0-A6BC-8A99C6FC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439E-77D6-4440-8700-EDA09B5C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0A8D-6589-4321-9DE9-6D6DF7D6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F18C-2E0B-468C-B3A7-5CCD8696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A3D5-1094-474F-B22E-FEF34A4F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133C-A491-4B12-9E46-FBB6A57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F05D-D921-45B7-8CEF-B2E6224D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8747-C016-4AAE-9B43-F944DBE6E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7C1D-50E7-4FA2-92E8-9BC5D9C8E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4A7-3208-4165-9DAB-EA768683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4A19-205E-41D5-90D9-1710AAB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7697-F999-44D4-BD7C-AEECD0E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2029-B544-49F2-AC06-BD54703A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9927-CBE4-40F8-ADB0-5AED625A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73CD-4A8E-42AB-ACF5-14E1D066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C9DB4-D10C-4F56-83E8-A9897552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9B369-5FAA-4A6F-A947-0E5F72701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593F2-D1D7-479F-B587-5F905B3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197CE-57C0-4461-9F9E-31F9D489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25AF4-769A-4A32-A43A-EB48C304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D7AB-7305-4F3E-B497-AD30B0DA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BB16F-CA3A-4577-BA6D-9D88A95A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C48FA-BBC7-4ADE-B1C8-7BBB3581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AA902-CCC6-4F31-89FF-5A7AE134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91B4E-ED25-4E80-BC88-2DA4230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804AE-9B83-438C-B0A5-6F192E4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191C3-E8CF-433C-AD1F-CFD4626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3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CFE6-CE97-486F-A2EF-D18E4933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C4AF-1048-43AA-840B-4C26CC92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489FE-81F6-473D-ABD7-46B9B775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C1FE-29B3-4947-AF7F-424E9E5A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A12AC-5083-4FBE-B12D-FDAFD978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4815-EFB1-4B14-B6FE-722FCED1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671-2400-41AF-9685-252FE1A7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0E58-05AE-47F7-9F24-00D52E75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FAC2-7BAE-440B-BA84-918275F0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0538-2540-427A-9044-7BE831B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92BE-40E9-44BF-AA08-D7486E9C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9E8BA-B522-4A7F-96C8-40C89A1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FA060-8969-4E82-800B-6F3AB7FA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7751-91C9-46A2-992A-AD6AE4E2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5304-8DE7-402C-A0BB-604D50A1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E584-5F61-47EF-A6E4-4DCCBF94928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8A6F-23AA-4010-8E8D-F9A6F58F5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5EE4-EDB4-4AF3-ABF3-EB7D79F1B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D335-7B5F-42B0-B8A1-9C0C12E5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AF60-B049-486E-BDE9-05099D4F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4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5CDE423B-CDB6-454A-A373-E07F02BD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05" y="1446201"/>
            <a:ext cx="5809065" cy="39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9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AF60-B049-486E-BDE9-05099D4F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4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AAE44-2787-4D2D-8FA0-72EB59FD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21860" y="1769630"/>
            <a:ext cx="3879906" cy="354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81626-A5D1-4E37-888F-4B0304C82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r="44016" b="68803"/>
          <a:stretch/>
        </p:blipFill>
        <p:spPr>
          <a:xfrm rot="5400000">
            <a:off x="6561363" y="3077938"/>
            <a:ext cx="228603" cy="1159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381F2-376E-4560-ABEB-46329FB2A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88" y="1873250"/>
            <a:ext cx="504825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D8102-D269-49A8-A8A8-ABB0791E0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988" y="4740298"/>
            <a:ext cx="442916" cy="514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73CD19-2120-4F12-AA91-90F6E694B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474" y="3248026"/>
            <a:ext cx="608374" cy="5238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A40BD3-10C2-4527-A176-A7264259FA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1521" b="-3481"/>
          <a:stretch/>
        </p:blipFill>
        <p:spPr>
          <a:xfrm>
            <a:off x="6352597" y="3063357"/>
            <a:ext cx="323067" cy="502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9B3731-1861-4C32-B196-8742BF219AEB}"/>
                  </a:ext>
                </a:extLst>
              </p:cNvPr>
              <p:cNvSpPr txBox="1"/>
              <p:nvPr/>
            </p:nvSpPr>
            <p:spPr>
              <a:xfrm>
                <a:off x="4667305" y="1374745"/>
                <a:ext cx="23267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𝒎𝒈𝒔𝒊𝒏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l-GR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9B3731-1861-4C32-B196-8742BF219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05" y="1374745"/>
                <a:ext cx="2326710" cy="646331"/>
              </a:xfrm>
              <a:prstGeom prst="rect">
                <a:avLst/>
              </a:prstGeom>
              <a:blipFill>
                <a:blip r:embed="rId8"/>
                <a:stretch>
                  <a:fillRect t="-16981" r="-2362" b="-3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220097A-E066-4D71-81D3-A5C55877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r="44016" b="68803"/>
          <a:stretch/>
        </p:blipFill>
        <p:spPr>
          <a:xfrm rot="16200000">
            <a:off x="5650075" y="1649851"/>
            <a:ext cx="228603" cy="11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1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Q2i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3A982-EB0E-47CD-8B6C-AC6A6B31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07" y="3914853"/>
            <a:ext cx="1057275" cy="6762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 flipV="1">
            <a:off x="1781175" y="2816225"/>
            <a:ext cx="650875" cy="218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E709BB8-788E-4191-BA79-30E868FB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07" y="3114301"/>
            <a:ext cx="590550" cy="533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0675D-1C9B-466E-88BB-988BEF5FE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162" y="4461799"/>
            <a:ext cx="609600" cy="590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A01804-76FA-4C95-88D6-BAE686E1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09027" y="2474049"/>
            <a:ext cx="1057275" cy="67627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44194C-385B-49E1-8437-0ECF36BE1E47}"/>
              </a:ext>
            </a:extLst>
          </p:cNvPr>
          <p:cNvCxnSpPr>
            <a:cxnSpLocks/>
          </p:cNvCxnSpPr>
          <p:nvPr/>
        </p:nvCxnSpPr>
        <p:spPr>
          <a:xfrm>
            <a:off x="7352780" y="2848168"/>
            <a:ext cx="840" cy="10762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C34D4D-59E9-4651-85B9-17F8B4B90B9D}"/>
              </a:ext>
            </a:extLst>
          </p:cNvPr>
          <p:cNvCxnSpPr>
            <a:cxnSpLocks/>
          </p:cNvCxnSpPr>
          <p:nvPr/>
        </p:nvCxnSpPr>
        <p:spPr>
          <a:xfrm flipH="1">
            <a:off x="1771650" y="2790318"/>
            <a:ext cx="2884" cy="8291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DECB9830-BD9F-477B-B2AD-55C4AE4BE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6" t="7958" r="14732" b="10732"/>
          <a:stretch/>
        </p:blipFill>
        <p:spPr>
          <a:xfrm>
            <a:off x="1320713" y="3613719"/>
            <a:ext cx="907674" cy="1295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542B2C-C10A-481B-8E13-B01E5EAF1225}"/>
                  </a:ext>
                </a:extLst>
              </p:cNvPr>
              <p:cNvSpPr txBox="1"/>
              <p:nvPr/>
            </p:nvSpPr>
            <p:spPr>
              <a:xfrm>
                <a:off x="629424" y="3852384"/>
                <a:ext cx="811559" cy="129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3200" b="1" baseline="-250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n-US" sz="4800" b="1" dirty="0"/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542B2C-C10A-481B-8E13-B01E5EAF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4" y="3852384"/>
                <a:ext cx="811559" cy="1293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B0AF37-6CD5-4276-976E-A6C02F4432FE}"/>
              </a:ext>
            </a:extLst>
          </p:cNvPr>
          <p:cNvCxnSpPr>
            <a:cxnSpLocks/>
          </p:cNvCxnSpPr>
          <p:nvPr/>
        </p:nvCxnSpPr>
        <p:spPr>
          <a:xfrm>
            <a:off x="1781175" y="4857750"/>
            <a:ext cx="984" cy="9147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12BDE394-7619-4E3D-841A-D8D1C9C47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052413" y="4868601"/>
            <a:ext cx="495300" cy="16287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3654C7E-4A5D-405C-BC36-DC3DE9E26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145" y="3903542"/>
            <a:ext cx="1228725" cy="148590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E834C5-DFCC-4FCB-8E4C-8A6C3BEDF749}"/>
              </a:ext>
            </a:extLst>
          </p:cNvPr>
          <p:cNvCxnSpPr>
            <a:cxnSpLocks/>
          </p:cNvCxnSpPr>
          <p:nvPr/>
        </p:nvCxnSpPr>
        <p:spPr>
          <a:xfrm>
            <a:off x="4067175" y="5724525"/>
            <a:ext cx="5670846" cy="96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A03DE3-D8B5-4A55-8F8C-F78E78425670}"/>
              </a:ext>
            </a:extLst>
          </p:cNvPr>
          <p:cNvCxnSpPr>
            <a:cxnSpLocks/>
          </p:cNvCxnSpPr>
          <p:nvPr/>
        </p:nvCxnSpPr>
        <p:spPr>
          <a:xfrm>
            <a:off x="4524426" y="5389442"/>
            <a:ext cx="0" cy="3662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6B240EA-ECAE-4A14-BD69-F32ED0673695}"/>
              </a:ext>
            </a:extLst>
          </p:cNvPr>
          <p:cNvCxnSpPr>
            <a:cxnSpLocks/>
          </p:cNvCxnSpPr>
          <p:nvPr/>
        </p:nvCxnSpPr>
        <p:spPr>
          <a:xfrm>
            <a:off x="7343255" y="4572193"/>
            <a:ext cx="1086" cy="11478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2FEABE37-BB74-4EC1-B321-A7FB483CE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264635" y="1958804"/>
            <a:ext cx="495300" cy="162877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ED024F-5BFF-4D2C-8169-736D432ED9C5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731671" y="2782431"/>
            <a:ext cx="762" cy="74411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C814FC3-18F8-484A-9C75-7EE1AC20315D}"/>
              </a:ext>
            </a:extLst>
          </p:cNvPr>
          <p:cNvCxnSpPr>
            <a:cxnSpLocks/>
          </p:cNvCxnSpPr>
          <p:nvPr/>
        </p:nvCxnSpPr>
        <p:spPr>
          <a:xfrm>
            <a:off x="9278596" y="2806415"/>
            <a:ext cx="44922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B894BC9-B2F7-4B4C-9D4D-DC4D6F06E5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6" t="7958" r="14732" b="10732"/>
          <a:stretch/>
        </p:blipFill>
        <p:spPr>
          <a:xfrm>
            <a:off x="9278596" y="3526546"/>
            <a:ext cx="907674" cy="1295115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4948A0E-B706-45C3-81D3-15430B83CC46}"/>
              </a:ext>
            </a:extLst>
          </p:cNvPr>
          <p:cNvCxnSpPr>
            <a:cxnSpLocks/>
          </p:cNvCxnSpPr>
          <p:nvPr/>
        </p:nvCxnSpPr>
        <p:spPr>
          <a:xfrm flipV="1">
            <a:off x="3063240" y="2822576"/>
            <a:ext cx="4699635" cy="44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D892BF-6D1D-4FBA-A982-469293C78833}"/>
              </a:ext>
            </a:extLst>
          </p:cNvPr>
          <p:cNvCxnSpPr>
            <a:cxnSpLocks/>
          </p:cNvCxnSpPr>
          <p:nvPr/>
        </p:nvCxnSpPr>
        <p:spPr>
          <a:xfrm>
            <a:off x="9738021" y="4808081"/>
            <a:ext cx="0" cy="95374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F55B9D8-AE40-4D91-A096-B77F64347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287" y="2025125"/>
            <a:ext cx="742950" cy="52387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690913C-0039-4BCD-9E18-33A989E5F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6270" y="3944056"/>
            <a:ext cx="552450" cy="48577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177D51C-3674-43B2-8EFA-C1D1DEDC9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1793" y="4591050"/>
            <a:ext cx="504825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5B60FD-F9B6-4130-A782-BEEEA27C06A1}"/>
                  </a:ext>
                </a:extLst>
              </p:cNvPr>
              <p:cNvSpPr txBox="1"/>
              <p:nvPr/>
            </p:nvSpPr>
            <p:spPr>
              <a:xfrm>
                <a:off x="2304530" y="1601882"/>
                <a:ext cx="811559" cy="66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m:rPr>
                              <m:nor/>
                            </m:rPr>
                            <a:rPr lang="en-US" b="1" baseline="30000" dirty="0"/>
                            <m:t>2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𝒎𝒈𝑳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5B60FD-F9B6-4130-A782-BEEEA27C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30" y="1601882"/>
                <a:ext cx="811559" cy="6622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AFCA2F76-91B6-4FE4-9CCC-94FE32C8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91" y="3238023"/>
            <a:ext cx="1057275" cy="67627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AB2BC8-8968-4EF7-99D2-739523C0DA04}"/>
              </a:ext>
            </a:extLst>
          </p:cNvPr>
          <p:cNvCxnSpPr>
            <a:cxnSpLocks/>
          </p:cNvCxnSpPr>
          <p:nvPr/>
        </p:nvCxnSpPr>
        <p:spPr>
          <a:xfrm>
            <a:off x="4524426" y="2771615"/>
            <a:ext cx="0" cy="4762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row: Circular 50">
            <a:extLst>
              <a:ext uri="{FF2B5EF4-FFF2-40B4-BE49-F238E27FC236}">
                <a16:creationId xmlns:a16="http://schemas.microsoft.com/office/drawing/2014/main" id="{E8E86E3D-1125-45E1-8FFE-83612FFE4B4B}"/>
              </a:ext>
            </a:extLst>
          </p:cNvPr>
          <p:cNvSpPr/>
          <p:nvPr/>
        </p:nvSpPr>
        <p:spPr>
          <a:xfrm>
            <a:off x="2604231" y="3514561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4ACDB0-7728-458F-A71F-D5F6741EFEAD}"/>
              </a:ext>
            </a:extLst>
          </p:cNvPr>
          <p:cNvSpPr txBox="1"/>
          <p:nvPr/>
        </p:nvSpPr>
        <p:spPr>
          <a:xfrm>
            <a:off x="2820087" y="3969989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b="1" dirty="0"/>
          </a:p>
        </p:txBody>
      </p:sp>
      <p:sp>
        <p:nvSpPr>
          <p:cNvPr id="58" name="Arrow: Circular 57">
            <a:extLst>
              <a:ext uri="{FF2B5EF4-FFF2-40B4-BE49-F238E27FC236}">
                <a16:creationId xmlns:a16="http://schemas.microsoft.com/office/drawing/2014/main" id="{1327F789-5390-4F86-8EBE-FB3748200E94}"/>
              </a:ext>
            </a:extLst>
          </p:cNvPr>
          <p:cNvSpPr/>
          <p:nvPr/>
        </p:nvSpPr>
        <p:spPr>
          <a:xfrm>
            <a:off x="5497616" y="3695921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59B42-3B9F-48FF-A2C9-6FFF28F570D9}"/>
              </a:ext>
            </a:extLst>
          </p:cNvPr>
          <p:cNvSpPr txBox="1"/>
          <p:nvPr/>
        </p:nvSpPr>
        <p:spPr>
          <a:xfrm>
            <a:off x="5754890" y="4058495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b="1" dirty="0"/>
          </a:p>
        </p:txBody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74EBB0D9-D704-445C-AEFA-4E4C56A99E7D}"/>
              </a:ext>
            </a:extLst>
          </p:cNvPr>
          <p:cNvSpPr/>
          <p:nvPr/>
        </p:nvSpPr>
        <p:spPr>
          <a:xfrm>
            <a:off x="8185069" y="3637146"/>
            <a:ext cx="1023715" cy="1057632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DABEEF-5C97-4D6F-9B58-3568122A445E}"/>
              </a:ext>
            </a:extLst>
          </p:cNvPr>
          <p:cNvSpPr txBox="1"/>
          <p:nvPr/>
        </p:nvSpPr>
        <p:spPr>
          <a:xfrm>
            <a:off x="8442343" y="3999720"/>
            <a:ext cx="5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F520EB2-3403-4597-9AA0-75BD11FBB5B5}"/>
                  </a:ext>
                </a:extLst>
              </p:cNvPr>
              <p:cNvSpPr txBox="1"/>
              <p:nvPr/>
            </p:nvSpPr>
            <p:spPr>
              <a:xfrm>
                <a:off x="2615040" y="4761063"/>
                <a:ext cx="1126474" cy="66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m:rPr>
                              <m:nor/>
                            </m:rPr>
                            <a:rPr lang="en-US" sz="2000" b="1" dirty="0"/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baseline="30000" dirty="0"/>
                            <m:t>2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m:rPr>
                              <m:nor/>
                            </m:rPr>
                            <a:rPr lang="en-US" sz="2000" b="1" baseline="30000" dirty="0"/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F520EB2-3403-4597-9AA0-75BD11FBB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40" y="4761063"/>
                <a:ext cx="1126474" cy="6603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577676-C296-49FA-B911-E1825CC698E1}"/>
              </a:ext>
            </a:extLst>
          </p:cNvPr>
          <p:cNvCxnSpPr>
            <a:cxnSpLocks/>
          </p:cNvCxnSpPr>
          <p:nvPr/>
        </p:nvCxnSpPr>
        <p:spPr>
          <a:xfrm flipV="1">
            <a:off x="1748850" y="5728335"/>
            <a:ext cx="889575" cy="241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2195-C0F9-498A-B3CA-13D1054C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75088" y="4175326"/>
            <a:ext cx="122872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41800" y="1840374"/>
            <a:ext cx="4953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89" y="3397133"/>
            <a:ext cx="1057275" cy="6762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V="1">
            <a:off x="6324600" y="4933959"/>
            <a:ext cx="946916" cy="71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7271516" y="4073408"/>
            <a:ext cx="5584" cy="893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 flipH="1">
            <a:off x="7271516" y="2576513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6400800" y="2609963"/>
            <a:ext cx="87071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/>
              <p:nvPr/>
            </p:nvSpPr>
            <p:spPr>
              <a:xfrm>
                <a:off x="557448" y="3657582"/>
                <a:ext cx="3161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𝒎𝒈𝒔𝒊𝒏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l-GR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600" b="1" i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8" y="3657582"/>
                <a:ext cx="3161402" cy="646331"/>
              </a:xfrm>
              <a:prstGeom prst="rect">
                <a:avLst/>
              </a:prstGeom>
              <a:blipFill>
                <a:blip r:embed="rId5"/>
                <a:stretch>
                  <a:fillRect t="-16981" r="-1734" b="-3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/>
              <p:nvPr/>
            </p:nvSpPr>
            <p:spPr>
              <a:xfrm>
                <a:off x="5265704" y="1930845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04" y="1930845"/>
                <a:ext cx="6474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/>
              <p:nvPr/>
            </p:nvSpPr>
            <p:spPr>
              <a:xfrm>
                <a:off x="7623675" y="3429000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675" y="3429000"/>
                <a:ext cx="9030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6AE8B6-4523-497A-8BCE-1DBCE2832A4D}"/>
              </a:ext>
            </a:extLst>
          </p:cNvPr>
          <p:cNvSpPr txBox="1"/>
          <p:nvPr/>
        </p:nvSpPr>
        <p:spPr>
          <a:xfrm>
            <a:off x="5310978" y="5553826"/>
            <a:ext cx="5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sz="2000" b="1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1527B6-BDAC-458B-A7E0-15159B1C1F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306" t="7958" r="14732" b="10732"/>
          <a:stretch/>
        </p:blipFill>
        <p:spPr>
          <a:xfrm>
            <a:off x="3588914" y="3208794"/>
            <a:ext cx="907674" cy="12951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0BF111-F000-4563-91C5-CA2B6A37D1FF}"/>
              </a:ext>
            </a:extLst>
          </p:cNvPr>
          <p:cNvCxnSpPr>
            <a:cxnSpLocks/>
          </p:cNvCxnSpPr>
          <p:nvPr/>
        </p:nvCxnSpPr>
        <p:spPr>
          <a:xfrm flipH="1">
            <a:off x="4042751" y="2561990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EB2E6-808F-41DB-A675-65377E3F6696}"/>
              </a:ext>
            </a:extLst>
          </p:cNvPr>
          <p:cNvCxnSpPr>
            <a:cxnSpLocks/>
          </p:cNvCxnSpPr>
          <p:nvPr/>
        </p:nvCxnSpPr>
        <p:spPr>
          <a:xfrm flipH="1" flipV="1">
            <a:off x="4037167" y="2620190"/>
            <a:ext cx="906286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A13663-A931-4EA3-A856-950155EAFDDD}"/>
              </a:ext>
            </a:extLst>
          </p:cNvPr>
          <p:cNvCxnSpPr>
            <a:cxnSpLocks/>
          </p:cNvCxnSpPr>
          <p:nvPr/>
        </p:nvCxnSpPr>
        <p:spPr>
          <a:xfrm flipH="1" flipV="1">
            <a:off x="4002234" y="4941138"/>
            <a:ext cx="906286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CABFF9-30FA-4872-B711-BBAA11E2E25F}"/>
              </a:ext>
            </a:extLst>
          </p:cNvPr>
          <p:cNvCxnSpPr>
            <a:cxnSpLocks/>
          </p:cNvCxnSpPr>
          <p:nvPr/>
        </p:nvCxnSpPr>
        <p:spPr>
          <a:xfrm>
            <a:off x="4045543" y="4396363"/>
            <a:ext cx="0" cy="570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2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Q4</a:t>
            </a:r>
          </a:p>
        </p:txBody>
      </p:sp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ABA0BAAB-7236-44DF-8D96-B9716EA83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02" y="778475"/>
            <a:ext cx="4701596" cy="530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B5039-E044-4358-B438-6219A712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34" y="2519222"/>
            <a:ext cx="647700" cy="790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A7C43-7FF5-4143-872B-86F62A19489A}"/>
                  </a:ext>
                </a:extLst>
              </p:cNvPr>
              <p:cNvSpPr txBox="1"/>
              <p:nvPr/>
            </p:nvSpPr>
            <p:spPr>
              <a:xfrm>
                <a:off x="6160004" y="2729843"/>
                <a:ext cx="811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A7C43-7FF5-4143-872B-86F62A19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4" y="2729843"/>
                <a:ext cx="8115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7590ABF-1129-40EB-93EC-8C8C62F5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98" y="4659812"/>
            <a:ext cx="6477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D8BF3A-C176-48C0-96FB-A15BEDE7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15" y="4685767"/>
            <a:ext cx="647700" cy="3693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CB2A78-70B4-4F75-A382-30A8398B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69" y="5468449"/>
            <a:ext cx="312103" cy="2444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76F3E4-83AB-42C7-ABC6-6DA15C052E3D}"/>
                  </a:ext>
                </a:extLst>
              </p:cNvPr>
              <p:cNvSpPr txBox="1"/>
              <p:nvPr/>
            </p:nvSpPr>
            <p:spPr>
              <a:xfrm>
                <a:off x="6177345" y="5426633"/>
                <a:ext cx="811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76F3E4-83AB-42C7-ABC6-6DA15C05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45" y="5426633"/>
                <a:ext cx="8115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0E01F5-F335-4EE3-965B-05415CC9C5D5}"/>
                  </a:ext>
                </a:extLst>
              </p:cNvPr>
              <p:cNvSpPr txBox="1"/>
              <p:nvPr/>
            </p:nvSpPr>
            <p:spPr>
              <a:xfrm rot="2651443">
                <a:off x="5054006" y="4233112"/>
                <a:ext cx="750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0E01F5-F335-4EE3-965B-05415CC9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1443">
                <a:off x="5054006" y="4233112"/>
                <a:ext cx="7505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BD504C-9886-4F4F-8F37-2BC309F78932}"/>
                  </a:ext>
                </a:extLst>
              </p:cNvPr>
              <p:cNvSpPr txBox="1"/>
              <p:nvPr/>
            </p:nvSpPr>
            <p:spPr>
              <a:xfrm>
                <a:off x="4650776" y="4421208"/>
                <a:ext cx="48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dirty="0"/>
                  <a:t>m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BD504C-9886-4F4F-8F37-2BC309F7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76" y="4421208"/>
                <a:ext cx="482639" cy="369332"/>
              </a:xfrm>
              <a:prstGeom prst="rect">
                <a:avLst/>
              </a:prstGeom>
              <a:blipFill>
                <a:blip r:embed="rId7"/>
                <a:stretch>
                  <a:fillRect l="-113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C96AFA3-782C-43A4-826A-188F56466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634" y="2733967"/>
            <a:ext cx="223837" cy="3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FB55-677E-4439-918C-B660FCE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2195-C0F9-498A-B3CA-13D1054C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75088" y="4175326"/>
            <a:ext cx="122872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23772-AEB2-4157-8DA2-59E0085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41800" y="1840374"/>
            <a:ext cx="4953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EBDB-EF26-43DD-A4A6-5488AC4E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89" y="3397133"/>
            <a:ext cx="1057275" cy="6762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FA4C4-F2D9-4D15-B01E-5A2264A60F0E}"/>
              </a:ext>
            </a:extLst>
          </p:cNvPr>
          <p:cNvCxnSpPr>
            <a:cxnSpLocks/>
          </p:cNvCxnSpPr>
          <p:nvPr/>
        </p:nvCxnSpPr>
        <p:spPr>
          <a:xfrm flipV="1">
            <a:off x="6324600" y="4933959"/>
            <a:ext cx="946916" cy="71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1A8B2-4BCF-4C03-8C1D-03628AEF5118}"/>
              </a:ext>
            </a:extLst>
          </p:cNvPr>
          <p:cNvCxnSpPr>
            <a:cxnSpLocks/>
          </p:cNvCxnSpPr>
          <p:nvPr/>
        </p:nvCxnSpPr>
        <p:spPr>
          <a:xfrm>
            <a:off x="7271516" y="4073408"/>
            <a:ext cx="5584" cy="893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EB8E9-C7F7-487F-AA53-A9DF31A7874B}"/>
              </a:ext>
            </a:extLst>
          </p:cNvPr>
          <p:cNvCxnSpPr>
            <a:cxnSpLocks/>
          </p:cNvCxnSpPr>
          <p:nvPr/>
        </p:nvCxnSpPr>
        <p:spPr>
          <a:xfrm flipH="1">
            <a:off x="7271516" y="2576513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498D91-A46E-44A5-8ED4-BD5226EBDF75}"/>
              </a:ext>
            </a:extLst>
          </p:cNvPr>
          <p:cNvCxnSpPr>
            <a:cxnSpLocks/>
          </p:cNvCxnSpPr>
          <p:nvPr/>
        </p:nvCxnSpPr>
        <p:spPr>
          <a:xfrm>
            <a:off x="6400800" y="2609963"/>
            <a:ext cx="87071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/>
              <p:nvPr/>
            </p:nvSpPr>
            <p:spPr>
              <a:xfrm>
                <a:off x="3077980" y="3533185"/>
                <a:ext cx="591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0A9A73-45DC-4B8F-9310-5EC779378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80" y="3533185"/>
                <a:ext cx="5918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/>
              <p:nvPr/>
            </p:nvSpPr>
            <p:spPr>
              <a:xfrm>
                <a:off x="5220429" y="1897579"/>
                <a:ext cx="64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2C60E5-FA2A-408D-8D85-61A37F97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29" y="1897579"/>
                <a:ext cx="6474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/>
              <p:nvPr/>
            </p:nvSpPr>
            <p:spPr>
              <a:xfrm>
                <a:off x="7623675" y="3429000"/>
                <a:ext cx="90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F2802-0D3D-4D89-AB80-B75A188E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675" y="3429000"/>
                <a:ext cx="90304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6AE8B6-4523-497A-8BCE-1DBCE2832A4D}"/>
              </a:ext>
            </a:extLst>
          </p:cNvPr>
          <p:cNvSpPr txBox="1"/>
          <p:nvPr/>
        </p:nvSpPr>
        <p:spPr>
          <a:xfrm>
            <a:off x="5310978" y="5553826"/>
            <a:ext cx="5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endParaRPr lang="en-US" sz="2000" b="1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1527B6-BDAC-458B-A7E0-15159B1C1F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306" t="7958" r="14732" b="10732"/>
          <a:stretch/>
        </p:blipFill>
        <p:spPr>
          <a:xfrm>
            <a:off x="3588914" y="3208794"/>
            <a:ext cx="907674" cy="12951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0BF111-F000-4563-91C5-CA2B6A37D1FF}"/>
              </a:ext>
            </a:extLst>
          </p:cNvPr>
          <p:cNvCxnSpPr>
            <a:cxnSpLocks/>
          </p:cNvCxnSpPr>
          <p:nvPr/>
        </p:nvCxnSpPr>
        <p:spPr>
          <a:xfrm flipH="1">
            <a:off x="4042751" y="2561990"/>
            <a:ext cx="5584" cy="9096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EB2E6-808F-41DB-A675-65377E3F6696}"/>
              </a:ext>
            </a:extLst>
          </p:cNvPr>
          <p:cNvCxnSpPr>
            <a:cxnSpLocks/>
          </p:cNvCxnSpPr>
          <p:nvPr/>
        </p:nvCxnSpPr>
        <p:spPr>
          <a:xfrm flipH="1" flipV="1">
            <a:off x="4037167" y="2620190"/>
            <a:ext cx="906286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A13663-A931-4EA3-A856-950155EAFDDD}"/>
              </a:ext>
            </a:extLst>
          </p:cNvPr>
          <p:cNvCxnSpPr>
            <a:cxnSpLocks/>
          </p:cNvCxnSpPr>
          <p:nvPr/>
        </p:nvCxnSpPr>
        <p:spPr>
          <a:xfrm flipH="1" flipV="1">
            <a:off x="4002234" y="4941138"/>
            <a:ext cx="906286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CABFF9-30FA-4872-B711-BBAA11E2E25F}"/>
              </a:ext>
            </a:extLst>
          </p:cNvPr>
          <p:cNvCxnSpPr>
            <a:cxnSpLocks/>
          </p:cNvCxnSpPr>
          <p:nvPr/>
        </p:nvCxnSpPr>
        <p:spPr>
          <a:xfrm>
            <a:off x="4045543" y="4396363"/>
            <a:ext cx="0" cy="570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8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42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Hw3 Q2i</vt:lpstr>
      <vt:lpstr>Hw3 Q4</vt:lpstr>
      <vt:lpstr>Hw3 Q4</vt:lpstr>
      <vt:lpstr>Hw3 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</dc:creator>
  <cp:lastModifiedBy>Brandon Ho</cp:lastModifiedBy>
  <cp:revision>39</cp:revision>
  <dcterms:created xsi:type="dcterms:W3CDTF">2021-02-21T02:52:07Z</dcterms:created>
  <dcterms:modified xsi:type="dcterms:W3CDTF">2021-03-04T12:05:27Z</dcterms:modified>
</cp:coreProperties>
</file>