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D58B7-15C8-4793-96E4-557D5A77177A}" v="46" dt="2021-04-12T18:01:5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" userId="26fff4e2-5ca7-4e98-a4e0-1ddb6b748596" providerId="ADAL" clId="{959D58B7-15C8-4793-96E4-557D5A77177A}"/>
    <pc:docChg chg="undo custSel addSld modSld">
      <pc:chgData name="Brandon Ho" userId="26fff4e2-5ca7-4e98-a4e0-1ddb6b748596" providerId="ADAL" clId="{959D58B7-15C8-4793-96E4-557D5A77177A}" dt="2021-04-12T18:36:16.653" v="92" actId="1076"/>
      <pc:docMkLst>
        <pc:docMk/>
      </pc:docMkLst>
      <pc:sldChg chg="modSp">
        <pc:chgData name="Brandon Ho" userId="26fff4e2-5ca7-4e98-a4e0-1ddb6b748596" providerId="ADAL" clId="{959D58B7-15C8-4793-96E4-557D5A77177A}" dt="2021-04-12T18:01:56.087" v="90" actId="20577"/>
        <pc:sldMkLst>
          <pc:docMk/>
          <pc:sldMk cId="1994381104" sldId="257"/>
        </pc:sldMkLst>
        <pc:spChg chg="mod">
          <ac:chgData name="Brandon Ho" userId="26fff4e2-5ca7-4e98-a4e0-1ddb6b748596" providerId="ADAL" clId="{959D58B7-15C8-4793-96E4-557D5A77177A}" dt="2021-04-12T18:01:56.087" v="90" actId="20577"/>
          <ac:spMkLst>
            <pc:docMk/>
            <pc:sldMk cId="1994381104" sldId="257"/>
            <ac:spMk id="39" creationId="{8286B706-88FD-4453-9DA7-A172F186117B}"/>
          </ac:spMkLst>
        </pc:spChg>
      </pc:sldChg>
      <pc:sldChg chg="modSp mod">
        <pc:chgData name="Brandon Ho" userId="26fff4e2-5ca7-4e98-a4e0-1ddb6b748596" providerId="ADAL" clId="{959D58B7-15C8-4793-96E4-557D5A77177A}" dt="2021-04-12T18:36:16.653" v="92" actId="1076"/>
        <pc:sldMkLst>
          <pc:docMk/>
          <pc:sldMk cId="2134793104" sldId="258"/>
        </pc:sldMkLst>
        <pc:grpChg chg="mod">
          <ac:chgData name="Brandon Ho" userId="26fff4e2-5ca7-4e98-a4e0-1ddb6b748596" providerId="ADAL" clId="{959D58B7-15C8-4793-96E4-557D5A77177A}" dt="2021-04-12T18:13:02.833" v="91" actId="1076"/>
          <ac:grpSpMkLst>
            <pc:docMk/>
            <pc:sldMk cId="2134793104" sldId="258"/>
            <ac:grpSpMk id="27" creationId="{02D08E5C-519F-4D36-BE6B-6E7641359A17}"/>
          </ac:grpSpMkLst>
        </pc:grpChg>
        <pc:cxnChg chg="mod">
          <ac:chgData name="Brandon Ho" userId="26fff4e2-5ca7-4e98-a4e0-1ddb6b748596" providerId="ADAL" clId="{959D58B7-15C8-4793-96E4-557D5A77177A}" dt="2021-04-12T18:36:16.653" v="92" actId="1076"/>
          <ac:cxnSpMkLst>
            <pc:docMk/>
            <pc:sldMk cId="2134793104" sldId="258"/>
            <ac:cxnSpMk id="11" creationId="{B685FEB4-C717-49FA-BE7F-1BE66F6F6FD3}"/>
          </ac:cxnSpMkLst>
        </pc:cxnChg>
      </pc:sldChg>
      <pc:sldChg chg="addSp delSp modSp add mod modAnim">
        <pc:chgData name="Brandon Ho" userId="26fff4e2-5ca7-4e98-a4e0-1ddb6b748596" providerId="ADAL" clId="{959D58B7-15C8-4793-96E4-557D5A77177A}" dt="2021-04-12T18:00:14.205" v="82" actId="207"/>
        <pc:sldMkLst>
          <pc:docMk/>
          <pc:sldMk cId="3356067239" sldId="261"/>
        </pc:sldMkLst>
        <pc:spChg chg="mod">
          <ac:chgData name="Brandon Ho" userId="26fff4e2-5ca7-4e98-a4e0-1ddb6b748596" providerId="ADAL" clId="{959D58B7-15C8-4793-96E4-557D5A77177A}" dt="2021-04-12T17:57:26.324" v="15" actId="14100"/>
          <ac:spMkLst>
            <pc:docMk/>
            <pc:sldMk cId="3356067239" sldId="261"/>
            <ac:spMk id="19" creationId="{52FCBF02-B824-402B-80F5-A2E09756CCD9}"/>
          </ac:spMkLst>
        </pc:spChg>
        <pc:spChg chg="mod">
          <ac:chgData name="Brandon Ho" userId="26fff4e2-5ca7-4e98-a4e0-1ddb6b748596" providerId="ADAL" clId="{959D58B7-15C8-4793-96E4-557D5A77177A}" dt="2021-04-12T17:58:31.656" v="39" actId="1076"/>
          <ac:spMkLst>
            <pc:docMk/>
            <pc:sldMk cId="3356067239" sldId="261"/>
            <ac:spMk id="38" creationId="{EBA9FD87-1910-4AF6-9E35-0183E27621A7}"/>
          </ac:spMkLst>
        </pc:spChg>
        <pc:spChg chg="mod">
          <ac:chgData name="Brandon Ho" userId="26fff4e2-5ca7-4e98-a4e0-1ddb6b748596" providerId="ADAL" clId="{959D58B7-15C8-4793-96E4-557D5A77177A}" dt="2021-04-12T17:59:05.615" v="47" actId="20577"/>
          <ac:spMkLst>
            <pc:docMk/>
            <pc:sldMk cId="3356067239" sldId="261"/>
            <ac:spMk id="40" creationId="{B912AF92-A96B-4733-BE38-20F7795316AE}"/>
          </ac:spMkLst>
        </pc:spChg>
        <pc:spChg chg="mod">
          <ac:chgData name="Brandon Ho" userId="26fff4e2-5ca7-4e98-a4e0-1ddb6b748596" providerId="ADAL" clId="{959D58B7-15C8-4793-96E4-557D5A77177A}" dt="2021-04-12T17:57:52.042" v="23" actId="1076"/>
          <ac:spMkLst>
            <pc:docMk/>
            <pc:sldMk cId="3356067239" sldId="261"/>
            <ac:spMk id="47" creationId="{2BBFF300-2166-404C-9376-9E711CCE0FAE}"/>
          </ac:spMkLst>
        </pc:spChg>
        <pc:spChg chg="mod">
          <ac:chgData name="Brandon Ho" userId="26fff4e2-5ca7-4e98-a4e0-1ddb6b748596" providerId="ADAL" clId="{959D58B7-15C8-4793-96E4-557D5A77177A}" dt="2021-04-12T17:59:32.094" v="66" actId="20577"/>
          <ac:spMkLst>
            <pc:docMk/>
            <pc:sldMk cId="3356067239" sldId="261"/>
            <ac:spMk id="55" creationId="{8ECD3686-7C25-4512-97AF-7F816CD5D340}"/>
          </ac:spMkLst>
        </pc:spChg>
        <pc:spChg chg="add mod ord">
          <ac:chgData name="Brandon Ho" userId="26fff4e2-5ca7-4e98-a4e0-1ddb6b748596" providerId="ADAL" clId="{959D58B7-15C8-4793-96E4-557D5A77177A}" dt="2021-04-12T17:58:28.900" v="38" actId="167"/>
          <ac:spMkLst>
            <pc:docMk/>
            <pc:sldMk cId="3356067239" sldId="261"/>
            <ac:spMk id="82" creationId="{8D6BE9E7-59E5-47F9-A2CC-D545A43F7C77}"/>
          </ac:spMkLst>
        </pc:spChg>
        <pc:spChg chg="add mod ord">
          <ac:chgData name="Brandon Ho" userId="26fff4e2-5ca7-4e98-a4e0-1ddb6b748596" providerId="ADAL" clId="{959D58B7-15C8-4793-96E4-557D5A77177A}" dt="2021-04-12T17:58:08.189" v="30" actId="167"/>
          <ac:spMkLst>
            <pc:docMk/>
            <pc:sldMk cId="3356067239" sldId="261"/>
            <ac:spMk id="89" creationId="{F76FD500-8873-495D-A162-74A1FE44810F}"/>
          </ac:spMkLst>
        </pc:spChg>
        <pc:spChg chg="add mod">
          <ac:chgData name="Brandon Ho" userId="26fff4e2-5ca7-4e98-a4e0-1ddb6b748596" providerId="ADAL" clId="{959D58B7-15C8-4793-96E4-557D5A77177A}" dt="2021-04-12T17:58:12.646" v="32" actId="1076"/>
          <ac:spMkLst>
            <pc:docMk/>
            <pc:sldMk cId="3356067239" sldId="261"/>
            <ac:spMk id="90" creationId="{3394B17B-4493-48BB-901C-A2A9023EFAFE}"/>
          </ac:spMkLst>
        </pc:spChg>
        <pc:spChg chg="add mod">
          <ac:chgData name="Brandon Ho" userId="26fff4e2-5ca7-4e98-a4e0-1ddb6b748596" providerId="ADAL" clId="{959D58B7-15C8-4793-96E4-557D5A77177A}" dt="2021-04-12T17:58:34.664" v="41" actId="1076"/>
          <ac:spMkLst>
            <pc:docMk/>
            <pc:sldMk cId="3356067239" sldId="261"/>
            <ac:spMk id="91" creationId="{01F2543F-29B7-49A2-9C10-310158F73459}"/>
          </ac:spMkLst>
        </pc:spChg>
        <pc:spChg chg="mod">
          <ac:chgData name="Brandon Ho" userId="26fff4e2-5ca7-4e98-a4e0-1ddb6b748596" providerId="ADAL" clId="{959D58B7-15C8-4793-96E4-557D5A77177A}" dt="2021-04-12T17:57:50.158" v="22" actId="14100"/>
          <ac:spMkLst>
            <pc:docMk/>
            <pc:sldMk cId="3356067239" sldId="261"/>
            <ac:spMk id="92" creationId="{D7EDE301-30FD-4B0F-B694-9EEE3FDA81C5}"/>
          </ac:spMkLst>
        </pc:spChg>
        <pc:spChg chg="mod">
          <ac:chgData name="Brandon Ho" userId="26fff4e2-5ca7-4e98-a4e0-1ddb6b748596" providerId="ADAL" clId="{959D58B7-15C8-4793-96E4-557D5A77177A}" dt="2021-04-12T17:57:41.761" v="19" actId="14100"/>
          <ac:spMkLst>
            <pc:docMk/>
            <pc:sldMk cId="3356067239" sldId="261"/>
            <ac:spMk id="93" creationId="{E3A3A927-5B36-4C0C-97A3-A85BDB56B5C5}"/>
          </ac:spMkLst>
        </pc:spChg>
        <pc:spChg chg="mod">
          <ac:chgData name="Brandon Ho" userId="26fff4e2-5ca7-4e98-a4e0-1ddb6b748596" providerId="ADAL" clId="{959D58B7-15C8-4793-96E4-557D5A77177A}" dt="2021-04-12T17:57:46.482" v="21" actId="14100"/>
          <ac:spMkLst>
            <pc:docMk/>
            <pc:sldMk cId="3356067239" sldId="261"/>
            <ac:spMk id="94" creationId="{CEBA3E22-F4BF-4C1E-98EF-2FC219A8E8C9}"/>
          </ac:spMkLst>
        </pc:spChg>
        <pc:spChg chg="mod">
          <ac:chgData name="Brandon Ho" userId="26fff4e2-5ca7-4e98-a4e0-1ddb6b748596" providerId="ADAL" clId="{959D58B7-15C8-4793-96E4-557D5A77177A}" dt="2021-04-12T17:59:19.214" v="55" actId="20577"/>
          <ac:spMkLst>
            <pc:docMk/>
            <pc:sldMk cId="3356067239" sldId="261"/>
            <ac:spMk id="96" creationId="{92050338-9AA2-4909-B506-A5ED6D872780}"/>
          </ac:spMkLst>
        </pc:spChg>
        <pc:spChg chg="mod">
          <ac:chgData name="Brandon Ho" userId="26fff4e2-5ca7-4e98-a4e0-1ddb6b748596" providerId="ADAL" clId="{959D58B7-15C8-4793-96E4-557D5A77177A}" dt="2021-04-12T17:59:28.137" v="61" actId="20577"/>
          <ac:spMkLst>
            <pc:docMk/>
            <pc:sldMk cId="3356067239" sldId="261"/>
            <ac:spMk id="102" creationId="{F4D259A2-9D00-4A4E-8FC8-B96F05C627A6}"/>
          </ac:spMkLst>
        </pc:spChg>
        <pc:spChg chg="mod">
          <ac:chgData name="Brandon Ho" userId="26fff4e2-5ca7-4e98-a4e0-1ddb6b748596" providerId="ADAL" clId="{959D58B7-15C8-4793-96E4-557D5A77177A}" dt="2021-04-12T17:59:22.392" v="57" actId="20577"/>
          <ac:spMkLst>
            <pc:docMk/>
            <pc:sldMk cId="3356067239" sldId="261"/>
            <ac:spMk id="104" creationId="{BA9FA637-46C2-4A77-9D4F-4B8DC214B31E}"/>
          </ac:spMkLst>
        </pc:spChg>
        <pc:spChg chg="mod">
          <ac:chgData name="Brandon Ho" userId="26fff4e2-5ca7-4e98-a4e0-1ddb6b748596" providerId="ADAL" clId="{959D58B7-15C8-4793-96E4-557D5A77177A}" dt="2021-04-12T17:59:25.573" v="59" actId="20577"/>
          <ac:spMkLst>
            <pc:docMk/>
            <pc:sldMk cId="3356067239" sldId="261"/>
            <ac:spMk id="109" creationId="{63A1D423-0E4C-488D-82AF-409C914398FA}"/>
          </ac:spMkLst>
        </pc:spChg>
        <pc:spChg chg="add mod">
          <ac:chgData name="Brandon Ho" userId="26fff4e2-5ca7-4e98-a4e0-1ddb6b748596" providerId="ADAL" clId="{959D58B7-15C8-4793-96E4-557D5A77177A}" dt="2021-04-12T17:59:48.841" v="71" actId="571"/>
          <ac:spMkLst>
            <pc:docMk/>
            <pc:sldMk cId="3356067239" sldId="261"/>
            <ac:spMk id="128" creationId="{E5346C35-9C16-437C-BA32-DD0AB14C14E8}"/>
          </ac:spMkLst>
        </pc:spChg>
        <pc:spChg chg="add mod">
          <ac:chgData name="Brandon Ho" userId="26fff4e2-5ca7-4e98-a4e0-1ddb6b748596" providerId="ADAL" clId="{959D58B7-15C8-4793-96E4-557D5A77177A}" dt="2021-04-12T17:59:48.841" v="71" actId="571"/>
          <ac:spMkLst>
            <pc:docMk/>
            <pc:sldMk cId="3356067239" sldId="261"/>
            <ac:spMk id="145" creationId="{F6F95AAD-E1A9-42DC-A95F-6A28B2952E21}"/>
          </ac:spMkLst>
        </pc:spChg>
        <pc:spChg chg="add mod">
          <ac:chgData name="Brandon Ho" userId="26fff4e2-5ca7-4e98-a4e0-1ddb6b748596" providerId="ADAL" clId="{959D58B7-15C8-4793-96E4-557D5A77177A}" dt="2021-04-12T17:59:48.841" v="71" actId="571"/>
          <ac:spMkLst>
            <pc:docMk/>
            <pc:sldMk cId="3356067239" sldId="261"/>
            <ac:spMk id="146" creationId="{E3219FFF-6EE3-4042-BC0F-AE00EFB64C7B}"/>
          </ac:spMkLst>
        </pc:spChg>
        <pc:spChg chg="add mod">
          <ac:chgData name="Brandon Ho" userId="26fff4e2-5ca7-4e98-a4e0-1ddb6b748596" providerId="ADAL" clId="{959D58B7-15C8-4793-96E4-557D5A77177A}" dt="2021-04-12T17:59:48.841" v="71" actId="571"/>
          <ac:spMkLst>
            <pc:docMk/>
            <pc:sldMk cId="3356067239" sldId="261"/>
            <ac:spMk id="147" creationId="{C0E84ACB-17FD-436B-B4C0-8B5AB302102D}"/>
          </ac:spMkLst>
        </pc:spChg>
        <pc:spChg chg="add mod">
          <ac:chgData name="Brandon Ho" userId="26fff4e2-5ca7-4e98-a4e0-1ddb6b748596" providerId="ADAL" clId="{959D58B7-15C8-4793-96E4-557D5A77177A}" dt="2021-04-12T18:00:14.205" v="82" actId="207"/>
          <ac:spMkLst>
            <pc:docMk/>
            <pc:sldMk cId="3356067239" sldId="261"/>
            <ac:spMk id="148" creationId="{017C938F-7263-439A-84E4-A4119DAB0488}"/>
          </ac:spMkLst>
        </pc:spChg>
        <pc:grpChg chg="add mod">
          <ac:chgData name="Brandon Ho" userId="26fff4e2-5ca7-4e98-a4e0-1ddb6b748596" providerId="ADAL" clId="{959D58B7-15C8-4793-96E4-557D5A77177A}" dt="2021-04-12T17:59:48.841" v="71" actId="571"/>
          <ac:grpSpMkLst>
            <pc:docMk/>
            <pc:sldMk cId="3356067239" sldId="261"/>
            <ac:grpSpMk id="111" creationId="{7792EA0B-56D4-4C85-A996-BD7882D18257}"/>
          </ac:grpSpMkLst>
        </pc:grpChg>
        <pc:grpChg chg="add mod">
          <ac:chgData name="Brandon Ho" userId="26fff4e2-5ca7-4e98-a4e0-1ddb6b748596" providerId="ADAL" clId="{959D58B7-15C8-4793-96E4-557D5A77177A}" dt="2021-04-12T17:59:48.841" v="71" actId="571"/>
          <ac:grpSpMkLst>
            <pc:docMk/>
            <pc:sldMk cId="3356067239" sldId="261"/>
            <ac:grpSpMk id="122" creationId="{B9399E5F-6A9F-4E6B-BAB5-29C714332E23}"/>
          </ac:grpSpMkLst>
        </pc:grpChg>
        <pc:grpChg chg="add mod">
          <ac:chgData name="Brandon Ho" userId="26fff4e2-5ca7-4e98-a4e0-1ddb6b748596" providerId="ADAL" clId="{959D58B7-15C8-4793-96E4-557D5A77177A}" dt="2021-04-12T17:59:48.841" v="71" actId="571"/>
          <ac:grpSpMkLst>
            <pc:docMk/>
            <pc:sldMk cId="3356067239" sldId="261"/>
            <ac:grpSpMk id="129" creationId="{60EC201C-2E85-4A52-A394-396282AFEF35}"/>
          </ac:grpSpMkLst>
        </pc:grpChg>
        <pc:grpChg chg="add mod">
          <ac:chgData name="Brandon Ho" userId="26fff4e2-5ca7-4e98-a4e0-1ddb6b748596" providerId="ADAL" clId="{959D58B7-15C8-4793-96E4-557D5A77177A}" dt="2021-04-12T17:59:48.841" v="71" actId="571"/>
          <ac:grpSpMkLst>
            <pc:docMk/>
            <pc:sldMk cId="3356067239" sldId="261"/>
            <ac:grpSpMk id="139" creationId="{EFF7C637-798D-4094-B7A8-B3EAE5ABDEF8}"/>
          </ac:grpSpMkLst>
        </pc:grpChg>
        <pc:picChg chg="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12" creationId="{175B24C4-7443-4BA0-83A5-94AF46F4026F}"/>
          </ac:picMkLst>
        </pc:picChg>
        <pc:picChg chg="add 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21" creationId="{E3AB004E-3B0E-4EA7-BAC5-093398520678}"/>
          </ac:picMkLst>
        </pc:picChg>
        <pc:picChg chg="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23" creationId="{A972BDB3-4F1E-45FC-9F8F-6D41BA53044A}"/>
          </ac:picMkLst>
        </pc:picChg>
        <pc:picChg chg="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30" creationId="{F6BF209D-6EA4-431B-987D-5E91942632FB}"/>
          </ac:picMkLst>
        </pc:picChg>
        <pc:picChg chg="add 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35" creationId="{4051D6B8-ABA3-4FF8-9873-9CAF62211960}"/>
          </ac:picMkLst>
        </pc:picChg>
        <pc:picChg chg="add 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37" creationId="{7A66B0AA-704E-47DF-BE0F-375AF7BA1D49}"/>
          </ac:picMkLst>
        </pc:picChg>
        <pc:picChg chg="mod">
          <ac:chgData name="Brandon Ho" userId="26fff4e2-5ca7-4e98-a4e0-1ddb6b748596" providerId="ADAL" clId="{959D58B7-15C8-4793-96E4-557D5A77177A}" dt="2021-04-12T17:59:48.841" v="71" actId="571"/>
          <ac:picMkLst>
            <pc:docMk/>
            <pc:sldMk cId="3356067239" sldId="261"/>
            <ac:picMk id="140" creationId="{C8D13528-8362-43DF-A7FF-6400FCAB1F5D}"/>
          </ac:picMkLst>
        </pc:picChg>
        <pc:cxnChg chg="mod">
          <ac:chgData name="Brandon Ho" userId="26fff4e2-5ca7-4e98-a4e0-1ddb6b748596" providerId="ADAL" clId="{959D58B7-15C8-4793-96E4-557D5A77177A}" dt="2021-04-12T17:58:25.500" v="37" actId="14100"/>
          <ac:cxnSpMkLst>
            <pc:docMk/>
            <pc:sldMk cId="3356067239" sldId="261"/>
            <ac:cxnSpMk id="7" creationId="{D37DCFD3-3A76-4C06-B597-ED822204C12E}"/>
          </ac:cxnSpMkLst>
        </pc:cxnChg>
        <pc:cxnChg chg="mod">
          <ac:chgData name="Brandon Ho" userId="26fff4e2-5ca7-4e98-a4e0-1ddb6b748596" providerId="ADAL" clId="{959D58B7-15C8-4793-96E4-557D5A77177A}" dt="2021-04-12T17:56:50.104" v="3" actId="14100"/>
          <ac:cxnSpMkLst>
            <pc:docMk/>
            <pc:sldMk cId="3356067239" sldId="261"/>
            <ac:cxnSpMk id="48" creationId="{3A27F879-9941-439D-AACF-B0127880240C}"/>
          </ac:cxnSpMkLst>
        </pc:cxnChg>
        <pc:cxnChg chg="mod">
          <ac:chgData name="Brandon Ho" userId="26fff4e2-5ca7-4e98-a4e0-1ddb6b748596" providerId="ADAL" clId="{959D58B7-15C8-4793-96E4-557D5A77177A}" dt="2021-04-12T17:56:46.032" v="2" actId="1076"/>
          <ac:cxnSpMkLst>
            <pc:docMk/>
            <pc:sldMk cId="3356067239" sldId="261"/>
            <ac:cxnSpMk id="51" creationId="{E80CED2C-7469-45AC-B05B-C152BD7EA520}"/>
          </ac:cxnSpMkLst>
        </pc:cxnChg>
        <pc:cxnChg chg="mod">
          <ac:chgData name="Brandon Ho" userId="26fff4e2-5ca7-4e98-a4e0-1ddb6b748596" providerId="ADAL" clId="{959D58B7-15C8-4793-96E4-557D5A77177A}" dt="2021-04-12T17:59:38.849" v="68" actId="14100"/>
          <ac:cxnSpMkLst>
            <pc:docMk/>
            <pc:sldMk cId="3356067239" sldId="261"/>
            <ac:cxnSpMk id="53" creationId="{479E28C6-7C95-4F9D-BF65-DDDB4E888957}"/>
          </ac:cxnSpMkLst>
        </pc:cxnChg>
        <pc:cxnChg chg="mod">
          <ac:chgData name="Brandon Ho" userId="26fff4e2-5ca7-4e98-a4e0-1ddb6b748596" providerId="ADAL" clId="{959D58B7-15C8-4793-96E4-557D5A77177A}" dt="2021-04-12T17:59:36.202" v="67" actId="1076"/>
          <ac:cxnSpMkLst>
            <pc:docMk/>
            <pc:sldMk cId="3356067239" sldId="261"/>
            <ac:cxnSpMk id="54" creationId="{4EF55CA9-B810-4E49-812B-AD6ECFCC82D1}"/>
          </ac:cxnSpMkLst>
        </pc:cxnChg>
        <pc:cxnChg chg="add del mod">
          <ac:chgData name="Brandon Ho" userId="26fff4e2-5ca7-4e98-a4e0-1ddb6b748596" providerId="ADAL" clId="{959D58B7-15C8-4793-96E4-557D5A77177A}" dt="2021-04-12T17:57:56.820" v="25"/>
          <ac:cxnSpMkLst>
            <pc:docMk/>
            <pc:sldMk cId="3356067239" sldId="261"/>
            <ac:cxnSpMk id="88" creationId="{2C2832B1-DD36-444F-A625-F415CBF200C2}"/>
          </ac:cxnSpMkLst>
        </pc:cxnChg>
        <pc:cxnChg chg="mod">
          <ac:chgData name="Brandon Ho" userId="26fff4e2-5ca7-4e98-a4e0-1ddb6b748596" providerId="ADAL" clId="{959D58B7-15C8-4793-96E4-557D5A77177A}" dt="2021-04-12T17:58:40.813" v="43" actId="14100"/>
          <ac:cxnSpMkLst>
            <pc:docMk/>
            <pc:sldMk cId="3356067239" sldId="261"/>
            <ac:cxnSpMk id="97" creationId="{0892A509-E939-4917-A1E6-8EE6CD2197CE}"/>
          </ac:cxnSpMkLst>
        </pc:cxnChg>
        <pc:cxnChg chg="mod">
          <ac:chgData name="Brandon Ho" userId="26fff4e2-5ca7-4e98-a4e0-1ddb6b748596" providerId="ADAL" clId="{959D58B7-15C8-4793-96E4-557D5A77177A}" dt="2021-04-12T17:59:41.020" v="69" actId="14100"/>
          <ac:cxnSpMkLst>
            <pc:docMk/>
            <pc:sldMk cId="3356067239" sldId="261"/>
            <ac:cxnSpMk id="99" creationId="{AD53BD80-5861-4F7A-863E-565E6889F559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00" creationId="{A7FCF7E8-853F-42DF-9D8D-FE5EBDAB5EF3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01" creationId="{D3EE8C11-FB38-4BF6-8535-560DC3F77A7C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06" creationId="{A5BE91A5-AD24-4E31-8342-CE4A5E3DB313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07" creationId="{5D22754D-D491-4EB0-A131-9245E0787A67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0" creationId="{11251DED-CF47-45EC-B256-F15390A76AEE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3" creationId="{25F8928A-CB5A-4609-A582-DCFD1FFDA94D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4" creationId="{48BA8D50-8055-4BF7-8B93-07569188D130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5" creationId="{4464931C-EDEC-4CD3-8D7F-67DE6C25CC97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6" creationId="{91D382B2-E4D1-40AC-B1F7-4AE15D06514B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7" creationId="{2440C315-DD06-472A-88F3-54170D37B5D9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8" creationId="{4692B844-4411-4DA7-8570-84B800F39868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19" creationId="{53FD8F66-EDBD-43AA-8E59-C9E9E311E23D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20" creationId="{3CB6A9B3-5342-4811-BD07-B11728B1AF10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24" creationId="{B0F83A72-547F-4632-90C8-1959ED08F470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25" creationId="{2A3AE7B0-DF9B-4F81-9CC0-AC4D8E9578A8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26" creationId="{4FD8A16E-3951-494B-B047-40AECD5ED7D7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27" creationId="{3B3D526C-986F-4A2E-A789-BCF49D610BCA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1" creationId="{215B4CC7-432D-4470-9470-EF3260F897E3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2" creationId="{51B4D683-1EBE-4693-9A9C-4370A7D02D74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3" creationId="{C7BCACF7-0569-466B-B908-941519FE14C3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4" creationId="{96EEE314-F26B-4CA4-8DAF-810C2DC88C24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6" creationId="{89C48ED4-B922-4643-B7A6-D0F1B9652D6D}"/>
          </ac:cxnSpMkLst>
        </pc:cxnChg>
        <pc:cxnChg chg="add 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38" creationId="{183FBFDA-B49E-42D7-93C6-7436FE0F5F88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41" creationId="{48122CE0-D414-4310-A8F5-56A0E600E01E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42" creationId="{19312DC3-0330-4DE4-A69D-5858737E864A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43" creationId="{1D44DE0A-9A46-4C3C-87A9-D17AE2EBBC75}"/>
          </ac:cxnSpMkLst>
        </pc:cxnChg>
        <pc:cxnChg chg="mod">
          <ac:chgData name="Brandon Ho" userId="26fff4e2-5ca7-4e98-a4e0-1ddb6b748596" providerId="ADAL" clId="{959D58B7-15C8-4793-96E4-557D5A77177A}" dt="2021-04-12T17:59:48.841" v="71" actId="571"/>
          <ac:cxnSpMkLst>
            <pc:docMk/>
            <pc:sldMk cId="3356067239" sldId="261"/>
            <ac:cxnSpMk id="144" creationId="{51AC7210-745C-4EA7-B8D2-151952386F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A0C0-1DE5-4029-8FE7-E2660490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B7B1-509A-43AB-B230-ED4D29815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47A0-6062-40E6-9804-7D8DB8FB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9EFC-AE29-45E5-845D-3424140B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12BB-23C1-4A3F-A16D-2E9486D4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4AE5-2C96-4E66-9F6C-90D31F7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39F1-FA18-49FE-88A7-1D626605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78ED-3990-4D91-BC6B-A74573A6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20D0-2136-4B4D-B2DE-5FC6DE1E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549E-169A-4BD4-9D9B-8A5171F0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F8B7-F2E2-47CA-BF17-B4B77166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DF8E9-D2FA-42E6-A8C6-1DBAEB35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D790-CB45-4A55-8A2A-AF043704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1C41-7647-4345-967B-EEA73D79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D6A1-7EA0-4704-87FD-C6C6C479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798-7DAD-4F4F-B448-B3A52255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DBD7-9228-4D58-9D0B-3F9BCCD7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0D01-CA83-4EB8-8097-6CF8A95E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BB83-73DD-46D4-9636-E145B7FB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374E-3593-4462-B735-2D0F6750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C1E-1D12-49D0-9E67-E0357F67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0766-3806-4A73-9C7F-0B8A7250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6CD5-4782-4260-ACD0-CD850822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822D-672D-4719-9D78-A16055A3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0456-B80B-406F-BF8D-3342A75D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62C3-27EC-424C-BA4F-D96A4BFE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D269-D070-4A19-9E4B-CDEE2755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B00FA-DA52-48CF-B855-E0EF2CF5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8FE7F-3EA1-4289-9D2D-489D9026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683D-1EBD-4FFE-BB71-3E7EF4A2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041B-68B3-4E41-ADA5-B38526B6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E70F-CE79-4113-9F98-DB29F3DC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4C9B7-41F4-4DCB-9FA3-F7AD2A74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B3C4-3836-424B-A564-154EE9EC8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8C319-2EC3-4F39-ADAF-B034A8E80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27957-910D-4C4C-871F-201484B1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45CE8-1E47-4DB9-83BE-8D846884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40866-E734-4AD7-AA18-63594C08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71329-6560-4596-8D42-41595924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B866-D5A8-4DC9-B107-DB53DE1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68F1A-15F4-410D-B702-26A2088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7288B-0A7E-4A91-8AC6-D4DBBF30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BC1AB-B372-484B-B4E9-0EDC763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48297-5EE2-43DB-A9A2-E34AC84D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8F9D-A0BE-4466-AA20-E4CF685C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061EF-F3E3-4B5C-848A-39CDECB0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568A-CBB6-4312-A850-B28F8E8F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29FF-4430-459C-A421-557656DE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BAA9-F760-40AF-B698-84658D0C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E367-881A-4E96-B488-C23CA016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B074-A222-4ACA-B567-81BC1D57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3503-8DA5-4DB2-9331-DBC73154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6990-6E0B-46DA-BED7-9D12F832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DFEFF-C66B-4657-B74D-75F9E747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B16D-7AEF-47A7-9C1A-EA6A903B8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2B99-0BFB-4F33-B24D-C89D2799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0A0C-8508-4B16-A741-B712ACB6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DDECA-ACF1-4516-B1C2-7FA713C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8932F-BDFF-456F-B0D6-F5479CEA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C0C0-72AF-4D14-B9AF-CE9D86A2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9835-86A0-404A-9DCB-A9AC0409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0904-3AD8-4614-9E86-1BEF360CF37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7A6D-1770-49F3-B359-64AE59AD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CB69-4E15-4A78-B2F4-6FEF309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7639-BA67-405C-9C0F-6B6D7E54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32.png"/><Relationship Id="rId15" Type="http://schemas.openxmlformats.org/officeDocument/2006/relationships/image" Target="../media/image36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75D7-153A-4CAE-B931-48EB4060D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Guitar 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ADED6-BC0B-434B-83CF-5BC00E678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Ho, Justin Hoey, Hannah </a:t>
            </a:r>
            <a:r>
              <a:rPr lang="en-US" dirty="0" err="1"/>
              <a:t>Rajarao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E8E-B72E-4D01-947B-8C3156D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Plucked String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AD9A2-56E0-4848-9756-6DBAAEAD8BBF}"/>
              </a:ext>
            </a:extLst>
          </p:cNvPr>
          <p:cNvCxnSpPr/>
          <p:nvPr/>
        </p:nvCxnSpPr>
        <p:spPr>
          <a:xfrm>
            <a:off x="2992289" y="4237511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7DCFD3-3A76-4C06-B597-ED822204C12E}"/>
              </a:ext>
            </a:extLst>
          </p:cNvPr>
          <p:cNvCxnSpPr>
            <a:cxnSpLocks/>
          </p:cNvCxnSpPr>
          <p:nvPr/>
        </p:nvCxnSpPr>
        <p:spPr>
          <a:xfrm flipH="1">
            <a:off x="2992289" y="2933700"/>
            <a:ext cx="2922736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D95E0-6536-49E9-BDE3-424426AB90E9}"/>
              </a:ext>
            </a:extLst>
          </p:cNvPr>
          <p:cNvCxnSpPr>
            <a:cxnSpLocks/>
          </p:cNvCxnSpPr>
          <p:nvPr/>
        </p:nvCxnSpPr>
        <p:spPr>
          <a:xfrm>
            <a:off x="8763000" y="4160499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FEB4-C717-49FA-BE7F-1BE66F6F6FD3}"/>
              </a:ext>
            </a:extLst>
          </p:cNvPr>
          <p:cNvCxnSpPr>
            <a:cxnSpLocks/>
          </p:cNvCxnSpPr>
          <p:nvPr/>
        </p:nvCxnSpPr>
        <p:spPr>
          <a:xfrm flipH="1" flipV="1">
            <a:off x="5915026" y="2933700"/>
            <a:ext cx="2847974" cy="1714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490F3-0B35-41C9-9F4A-B532F63716C1}"/>
              </a:ext>
            </a:extLst>
          </p:cNvPr>
          <p:cNvCxnSpPr>
            <a:cxnSpLocks/>
          </p:cNvCxnSpPr>
          <p:nvPr/>
        </p:nvCxnSpPr>
        <p:spPr>
          <a:xfrm>
            <a:off x="2992289" y="5372100"/>
            <a:ext cx="577071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E751E5-8EC8-4CB7-AD3D-31803072BE07}"/>
              </a:ext>
            </a:extLst>
          </p:cNvPr>
          <p:cNvCxnSpPr/>
          <p:nvPr/>
        </p:nvCxnSpPr>
        <p:spPr>
          <a:xfrm>
            <a:off x="2992289" y="5142386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42E962-48B4-4C47-B961-FD2392FB80D0}"/>
              </a:ext>
            </a:extLst>
          </p:cNvPr>
          <p:cNvCxnSpPr/>
          <p:nvPr/>
        </p:nvCxnSpPr>
        <p:spPr>
          <a:xfrm>
            <a:off x="8831114" y="5015724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7DA038-B53E-4C89-822B-AE30E3BE9660}"/>
                  </a:ext>
                </a:extLst>
              </p:cNvPr>
              <p:cNvSpPr txBox="1"/>
              <p:nvPr/>
            </p:nvSpPr>
            <p:spPr>
              <a:xfrm>
                <a:off x="5877644" y="5589977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7DA038-B53E-4C89-822B-AE30E3BE9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644" y="5589977"/>
                <a:ext cx="181075" cy="276999"/>
              </a:xfrm>
              <a:prstGeom prst="rect">
                <a:avLst/>
              </a:prstGeom>
              <a:blipFill>
                <a:blip r:embed="rId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A988FB-2329-46D2-B4B0-BDB085C10876}"/>
              </a:ext>
            </a:extLst>
          </p:cNvPr>
          <p:cNvCxnSpPr>
            <a:cxnSpLocks/>
          </p:cNvCxnSpPr>
          <p:nvPr/>
        </p:nvCxnSpPr>
        <p:spPr>
          <a:xfrm flipV="1">
            <a:off x="2159571" y="2952750"/>
            <a:ext cx="0" cy="1771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16D53-E80C-4BDE-A738-6E5CB4815554}"/>
              </a:ext>
            </a:extLst>
          </p:cNvPr>
          <p:cNvCxnSpPr>
            <a:cxnSpLocks/>
          </p:cNvCxnSpPr>
          <p:nvPr/>
        </p:nvCxnSpPr>
        <p:spPr>
          <a:xfrm flipH="1">
            <a:off x="2019300" y="2933700"/>
            <a:ext cx="3858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B5662-2774-41B1-B3B3-20CE338207DD}"/>
              </a:ext>
            </a:extLst>
          </p:cNvPr>
          <p:cNvCxnSpPr>
            <a:cxnSpLocks/>
          </p:cNvCxnSpPr>
          <p:nvPr/>
        </p:nvCxnSpPr>
        <p:spPr>
          <a:xfrm>
            <a:off x="2019300" y="4724400"/>
            <a:ext cx="9498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DA44A2-0348-4F90-A885-F34F05CE04A2}"/>
                  </a:ext>
                </a:extLst>
              </p:cNvPr>
              <p:cNvSpPr txBox="1"/>
              <p:nvPr/>
            </p:nvSpPr>
            <p:spPr>
              <a:xfrm>
                <a:off x="1430379" y="3662097"/>
                <a:ext cx="775533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𝑝𝑙𝑢𝑐𝑘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DA44A2-0348-4F90-A885-F34F05CE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79" y="3662097"/>
                <a:ext cx="775533" cy="575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0D72F07-DB4D-4B55-9CFC-F3DD4FDFDCAF}"/>
              </a:ext>
            </a:extLst>
          </p:cNvPr>
          <p:cNvSpPr txBox="1"/>
          <p:nvPr/>
        </p:nvSpPr>
        <p:spPr>
          <a:xfrm>
            <a:off x="5570919" y="2161771"/>
            <a:ext cx="162998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0" dirty="0"/>
              <a:t>K,R,M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86B706-88FD-4453-9DA7-A172F186117B}"/>
                  </a:ext>
                </a:extLst>
              </p:cNvPr>
              <p:cNvSpPr txBox="1"/>
              <p:nvPr/>
            </p:nvSpPr>
            <p:spPr>
              <a:xfrm>
                <a:off x="8560213" y="1641158"/>
                <a:ext cx="944105" cy="801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86B706-88FD-4453-9DA7-A172F1861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213" y="1641158"/>
                <a:ext cx="944105" cy="801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8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80DB-DDD7-4977-98DC-8A1711A41437}"/>
              </a:ext>
            </a:extLst>
          </p:cNvPr>
          <p:cNvCxnSpPr>
            <a:cxnSpLocks/>
          </p:cNvCxnSpPr>
          <p:nvPr/>
        </p:nvCxnSpPr>
        <p:spPr>
          <a:xfrm>
            <a:off x="4820045" y="3308004"/>
            <a:ext cx="356256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0DC68E-57FE-477E-ACED-CAAE60F725B5}"/>
              </a:ext>
            </a:extLst>
          </p:cNvPr>
          <p:cNvCxnSpPr>
            <a:cxnSpLocks/>
          </p:cNvCxnSpPr>
          <p:nvPr/>
        </p:nvCxnSpPr>
        <p:spPr>
          <a:xfrm flipH="1" flipV="1">
            <a:off x="8361539" y="3308003"/>
            <a:ext cx="1" cy="1762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8E6079-1DD3-46D3-A4EA-A46EA8B7C1E1}"/>
              </a:ext>
            </a:extLst>
          </p:cNvPr>
          <p:cNvCxnSpPr>
            <a:cxnSpLocks/>
          </p:cNvCxnSpPr>
          <p:nvPr/>
        </p:nvCxnSpPr>
        <p:spPr>
          <a:xfrm flipH="1" flipV="1">
            <a:off x="4807261" y="3308004"/>
            <a:ext cx="1" cy="1784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08E5C-519F-4D36-BE6B-6E7641359A17}"/>
              </a:ext>
            </a:extLst>
          </p:cNvPr>
          <p:cNvGrpSpPr/>
          <p:nvPr/>
        </p:nvGrpSpPr>
        <p:grpSpPr>
          <a:xfrm>
            <a:off x="4431783" y="3904285"/>
            <a:ext cx="733252" cy="662615"/>
            <a:chOff x="1492102" y="3207963"/>
            <a:chExt cx="1314450" cy="11878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E667A3-6660-4EB1-BD15-C9D07F83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AB996-8D39-4787-A5EE-2572318C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8C8AF-F0D7-4FA1-B952-5B3321A16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1EAE19-7661-4950-9ACF-26D3C7E25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57064-0299-46FF-8CBA-846824658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99E8E-B72E-4D01-947B-8C3156D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AD9A2-56E0-4848-9756-6DBAAEAD8BBF}"/>
              </a:ext>
            </a:extLst>
          </p:cNvPr>
          <p:cNvCxnSpPr/>
          <p:nvPr/>
        </p:nvCxnSpPr>
        <p:spPr>
          <a:xfrm>
            <a:off x="3678593" y="2196716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7DCFD3-3A76-4C06-B597-ED822204C12E}"/>
              </a:ext>
            </a:extLst>
          </p:cNvPr>
          <p:cNvCxnSpPr>
            <a:cxnSpLocks/>
          </p:cNvCxnSpPr>
          <p:nvPr/>
        </p:nvCxnSpPr>
        <p:spPr>
          <a:xfrm flipH="1">
            <a:off x="3678593" y="892905"/>
            <a:ext cx="2922736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D95E0-6536-49E9-BDE3-424426AB90E9}"/>
              </a:ext>
            </a:extLst>
          </p:cNvPr>
          <p:cNvCxnSpPr>
            <a:cxnSpLocks/>
          </p:cNvCxnSpPr>
          <p:nvPr/>
        </p:nvCxnSpPr>
        <p:spPr>
          <a:xfrm>
            <a:off x="9449304" y="2119704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FEB4-C717-49FA-BE7F-1BE66F6F6FD3}"/>
              </a:ext>
            </a:extLst>
          </p:cNvPr>
          <p:cNvCxnSpPr>
            <a:cxnSpLocks/>
          </p:cNvCxnSpPr>
          <p:nvPr/>
        </p:nvCxnSpPr>
        <p:spPr>
          <a:xfrm flipH="1" flipV="1">
            <a:off x="6562726" y="833822"/>
            <a:ext cx="2847974" cy="1714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C688D-558F-48FB-9E82-D6EB48BEFCCE}"/>
              </a:ext>
            </a:extLst>
          </p:cNvPr>
          <p:cNvCxnSpPr/>
          <p:nvPr/>
        </p:nvCxnSpPr>
        <p:spPr>
          <a:xfrm>
            <a:off x="3670469" y="4605812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D402DE-D52C-4219-9796-D10EA7FA9A99}"/>
              </a:ext>
            </a:extLst>
          </p:cNvPr>
          <p:cNvCxnSpPr>
            <a:cxnSpLocks/>
          </p:cNvCxnSpPr>
          <p:nvPr/>
        </p:nvCxnSpPr>
        <p:spPr>
          <a:xfrm flipH="1">
            <a:off x="3670469" y="5092701"/>
            <a:ext cx="11470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0A0B8-37A1-445F-951A-13A948E4EE43}"/>
              </a:ext>
            </a:extLst>
          </p:cNvPr>
          <p:cNvCxnSpPr>
            <a:cxnSpLocks/>
          </p:cNvCxnSpPr>
          <p:nvPr/>
        </p:nvCxnSpPr>
        <p:spPr>
          <a:xfrm>
            <a:off x="9410700" y="4566900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996FD4-B011-4266-8CAD-22B61D9E8995}"/>
              </a:ext>
            </a:extLst>
          </p:cNvPr>
          <p:cNvCxnSpPr>
            <a:cxnSpLocks/>
          </p:cNvCxnSpPr>
          <p:nvPr/>
        </p:nvCxnSpPr>
        <p:spPr>
          <a:xfrm flipH="1">
            <a:off x="8324850" y="5054601"/>
            <a:ext cx="10858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F76F87-2476-43E8-86F2-C5EAC441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28773" y="2815318"/>
            <a:ext cx="299646" cy="9853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B56DB-4A4E-4440-AE7E-69DF34BC7CED}"/>
              </a:ext>
            </a:extLst>
          </p:cNvPr>
          <p:cNvGrpSpPr/>
          <p:nvPr/>
        </p:nvGrpSpPr>
        <p:grpSpPr>
          <a:xfrm>
            <a:off x="7994913" y="3851593"/>
            <a:ext cx="733252" cy="662615"/>
            <a:chOff x="1492102" y="3207963"/>
            <a:chExt cx="1314450" cy="118782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72BEE1-E7AA-4081-BD83-E2787A6B6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6832BE-3A0A-463A-80AC-6678D2CE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F97B01-B1D1-46B6-A815-7098FAD37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05EA11-5EB6-4289-AB84-654FD4CD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AFDFAC-9C33-4032-B9F7-36C1522E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/>
              <p:nvPr/>
            </p:nvSpPr>
            <p:spPr>
              <a:xfrm>
                <a:off x="6777193" y="2956094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93" y="2956094"/>
                <a:ext cx="255711" cy="276999"/>
              </a:xfrm>
              <a:prstGeom prst="rect">
                <a:avLst/>
              </a:prstGeom>
              <a:blipFill>
                <a:blip r:embed="rId4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/>
              <p:nvPr/>
            </p:nvSpPr>
            <p:spPr>
              <a:xfrm>
                <a:off x="6601329" y="4873945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29" y="4873945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3333" r="-2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/>
              <p:nvPr/>
            </p:nvSpPr>
            <p:spPr>
              <a:xfrm>
                <a:off x="3871659" y="3807358"/>
                <a:ext cx="652038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59" y="3807358"/>
                <a:ext cx="652038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BBB72A-0745-4741-B4FD-3F9A14359D7A}"/>
                  </a:ext>
                </a:extLst>
              </p:cNvPr>
              <p:cNvSpPr txBox="1"/>
              <p:nvPr/>
            </p:nvSpPr>
            <p:spPr>
              <a:xfrm>
                <a:off x="8758717" y="3578024"/>
                <a:ext cx="652038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BBB72A-0745-4741-B4FD-3F9A1435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17" y="3578024"/>
                <a:ext cx="652038" cy="7937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F9D204-1E74-4BD8-AC59-B93A04808DF1}"/>
              </a:ext>
            </a:extLst>
          </p:cNvPr>
          <p:cNvCxnSpPr>
            <a:cxnSpLocks/>
          </p:cNvCxnSpPr>
          <p:nvPr/>
        </p:nvCxnSpPr>
        <p:spPr>
          <a:xfrm flipV="1">
            <a:off x="2783878" y="3327056"/>
            <a:ext cx="0" cy="1771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B8C963-EDCD-40D3-A81C-F551CE633BB2}"/>
              </a:ext>
            </a:extLst>
          </p:cNvPr>
          <p:cNvCxnSpPr>
            <a:cxnSpLocks/>
          </p:cNvCxnSpPr>
          <p:nvPr/>
        </p:nvCxnSpPr>
        <p:spPr>
          <a:xfrm flipH="1">
            <a:off x="2643607" y="3308006"/>
            <a:ext cx="2154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87E279-9D7F-407D-9C05-D398318A1115}"/>
              </a:ext>
            </a:extLst>
          </p:cNvPr>
          <p:cNvCxnSpPr>
            <a:cxnSpLocks/>
          </p:cNvCxnSpPr>
          <p:nvPr/>
        </p:nvCxnSpPr>
        <p:spPr>
          <a:xfrm>
            <a:off x="2643607" y="5098706"/>
            <a:ext cx="9498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6AFAB0-7342-4413-B8DC-A693FE36F42C}"/>
                  </a:ext>
                </a:extLst>
              </p:cNvPr>
              <p:cNvSpPr txBox="1"/>
              <p:nvPr/>
            </p:nvSpPr>
            <p:spPr>
              <a:xfrm>
                <a:off x="2054686" y="4036403"/>
                <a:ext cx="775533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𝑝𝑙𝑢𝑐𝑘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6AFAB0-7342-4413-B8DC-A693FE36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686" y="4036403"/>
                <a:ext cx="775533" cy="575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AB666C5-B474-4CA3-84A0-3DDA8FF7C4C7}"/>
              </a:ext>
            </a:extLst>
          </p:cNvPr>
          <p:cNvSpPr/>
          <p:nvPr/>
        </p:nvSpPr>
        <p:spPr>
          <a:xfrm>
            <a:off x="6518113" y="777240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27311B-7242-4D60-958C-E4AAE6A74212}"/>
              </a:ext>
            </a:extLst>
          </p:cNvPr>
          <p:cNvCxnSpPr>
            <a:cxnSpLocks/>
          </p:cNvCxnSpPr>
          <p:nvPr/>
        </p:nvCxnSpPr>
        <p:spPr>
          <a:xfrm>
            <a:off x="8566438" y="4233444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C02E7D-4464-43E1-809B-68369CC62613}"/>
              </a:ext>
            </a:extLst>
          </p:cNvPr>
          <p:cNvCxnSpPr>
            <a:cxnSpLocks/>
          </p:cNvCxnSpPr>
          <p:nvPr/>
        </p:nvCxnSpPr>
        <p:spPr>
          <a:xfrm>
            <a:off x="4573160" y="4287020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FE450C-6942-4B5C-A25E-27B64ADB2420}"/>
              </a:ext>
            </a:extLst>
          </p:cNvPr>
          <p:cNvCxnSpPr>
            <a:cxnSpLocks/>
          </p:cNvCxnSpPr>
          <p:nvPr/>
        </p:nvCxnSpPr>
        <p:spPr>
          <a:xfrm flipV="1">
            <a:off x="5715592" y="3308004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F55CA9-B810-4E49-812B-AD6ECFCC82D1}"/>
              </a:ext>
            </a:extLst>
          </p:cNvPr>
          <p:cNvCxnSpPr>
            <a:cxnSpLocks/>
          </p:cNvCxnSpPr>
          <p:nvPr/>
        </p:nvCxnSpPr>
        <p:spPr>
          <a:xfrm>
            <a:off x="8498233" y="212387"/>
            <a:ext cx="0" cy="1752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0CED2C-7469-45AC-B05B-C152BD7EA520}"/>
              </a:ext>
            </a:extLst>
          </p:cNvPr>
          <p:cNvCxnSpPr>
            <a:cxnSpLocks/>
          </p:cNvCxnSpPr>
          <p:nvPr/>
        </p:nvCxnSpPr>
        <p:spPr>
          <a:xfrm>
            <a:off x="4873018" y="289560"/>
            <a:ext cx="0" cy="17676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80DB-DDD7-4977-98DC-8A1711A41437}"/>
              </a:ext>
            </a:extLst>
          </p:cNvPr>
          <p:cNvCxnSpPr>
            <a:cxnSpLocks/>
          </p:cNvCxnSpPr>
          <p:nvPr/>
        </p:nvCxnSpPr>
        <p:spPr>
          <a:xfrm>
            <a:off x="5702415" y="3308004"/>
            <a:ext cx="16889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8E6079-1DD3-46D3-A4EA-A46EA8B7C1E1}"/>
              </a:ext>
            </a:extLst>
          </p:cNvPr>
          <p:cNvCxnSpPr>
            <a:cxnSpLocks/>
          </p:cNvCxnSpPr>
          <p:nvPr/>
        </p:nvCxnSpPr>
        <p:spPr>
          <a:xfrm>
            <a:off x="4538112" y="4261647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08E5C-519F-4D36-BE6B-6E7641359A17}"/>
              </a:ext>
            </a:extLst>
          </p:cNvPr>
          <p:cNvGrpSpPr/>
          <p:nvPr/>
        </p:nvGrpSpPr>
        <p:grpSpPr>
          <a:xfrm>
            <a:off x="4207132" y="4235592"/>
            <a:ext cx="733252" cy="662615"/>
            <a:chOff x="1492102" y="3207963"/>
            <a:chExt cx="1314450" cy="11878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E667A3-6660-4EB1-BD15-C9D07F83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AB996-8D39-4787-A5EE-2572318C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8C8AF-F0D7-4FA1-B952-5B3321A16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1EAE19-7661-4950-9ACF-26D3C7E25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57064-0299-46FF-8CBA-846824658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99E8E-B72E-4D01-947B-8C3156D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Nodes 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AD9A2-56E0-4848-9756-6DBAAEAD8BBF}"/>
              </a:ext>
            </a:extLst>
          </p:cNvPr>
          <p:cNvCxnSpPr/>
          <p:nvPr/>
        </p:nvCxnSpPr>
        <p:spPr>
          <a:xfrm>
            <a:off x="3678593" y="2196716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7DCFD3-3A76-4C06-B597-ED822204C12E}"/>
              </a:ext>
            </a:extLst>
          </p:cNvPr>
          <p:cNvCxnSpPr>
            <a:cxnSpLocks/>
          </p:cNvCxnSpPr>
          <p:nvPr/>
        </p:nvCxnSpPr>
        <p:spPr>
          <a:xfrm flipH="1">
            <a:off x="3678593" y="892905"/>
            <a:ext cx="2922736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D95E0-6536-49E9-BDE3-424426AB90E9}"/>
              </a:ext>
            </a:extLst>
          </p:cNvPr>
          <p:cNvCxnSpPr>
            <a:cxnSpLocks/>
          </p:cNvCxnSpPr>
          <p:nvPr/>
        </p:nvCxnSpPr>
        <p:spPr>
          <a:xfrm>
            <a:off x="9449304" y="2119704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FEB4-C717-49FA-BE7F-1BE66F6F6FD3}"/>
              </a:ext>
            </a:extLst>
          </p:cNvPr>
          <p:cNvCxnSpPr>
            <a:cxnSpLocks/>
          </p:cNvCxnSpPr>
          <p:nvPr/>
        </p:nvCxnSpPr>
        <p:spPr>
          <a:xfrm flipH="1" flipV="1">
            <a:off x="6601330" y="892905"/>
            <a:ext cx="2847974" cy="1714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C688D-558F-48FB-9E82-D6EB48BEFCCE}"/>
              </a:ext>
            </a:extLst>
          </p:cNvPr>
          <p:cNvCxnSpPr/>
          <p:nvPr/>
        </p:nvCxnSpPr>
        <p:spPr>
          <a:xfrm>
            <a:off x="3670469" y="4605812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D402DE-D52C-4219-9796-D10EA7FA9A99}"/>
              </a:ext>
            </a:extLst>
          </p:cNvPr>
          <p:cNvCxnSpPr>
            <a:cxnSpLocks/>
          </p:cNvCxnSpPr>
          <p:nvPr/>
        </p:nvCxnSpPr>
        <p:spPr>
          <a:xfrm flipH="1">
            <a:off x="3670471" y="5092701"/>
            <a:ext cx="9006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0A0B8-37A1-445F-951A-13A948E4EE43}"/>
              </a:ext>
            </a:extLst>
          </p:cNvPr>
          <p:cNvCxnSpPr>
            <a:cxnSpLocks/>
          </p:cNvCxnSpPr>
          <p:nvPr/>
        </p:nvCxnSpPr>
        <p:spPr>
          <a:xfrm>
            <a:off x="9410700" y="4566900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996FD4-B011-4266-8CAD-22B61D9E8995}"/>
              </a:ext>
            </a:extLst>
          </p:cNvPr>
          <p:cNvCxnSpPr>
            <a:cxnSpLocks/>
          </p:cNvCxnSpPr>
          <p:nvPr/>
        </p:nvCxnSpPr>
        <p:spPr>
          <a:xfrm flipH="1">
            <a:off x="8566438" y="5054601"/>
            <a:ext cx="8442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F76F87-2476-43E8-86F2-C5EAC441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17344" y="2845432"/>
            <a:ext cx="299646" cy="9853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B56DB-4A4E-4440-AE7E-69DF34BC7CED}"/>
              </a:ext>
            </a:extLst>
          </p:cNvPr>
          <p:cNvGrpSpPr/>
          <p:nvPr/>
        </p:nvGrpSpPr>
        <p:grpSpPr>
          <a:xfrm>
            <a:off x="8199812" y="4341513"/>
            <a:ext cx="733252" cy="662615"/>
            <a:chOff x="1492102" y="3207963"/>
            <a:chExt cx="1314450" cy="118782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72BEE1-E7AA-4081-BD83-E2787A6B6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6832BE-3A0A-463A-80AC-6678D2CE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F97B01-B1D1-46B6-A815-7098FAD37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05EA11-5EB6-4289-AB84-654FD4CD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AFDFAC-9C33-4032-B9F7-36C1522E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/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blipFill>
                <a:blip r:embed="rId4"/>
                <a:stretch>
                  <a:fillRect l="-9756" t="-2174" r="-121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/>
              <p:nvPr/>
            </p:nvSpPr>
            <p:spPr>
              <a:xfrm>
                <a:off x="4129826" y="843633"/>
                <a:ext cx="33021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26" y="843633"/>
                <a:ext cx="330219" cy="793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/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AB666C5-B474-4CA3-84A0-3DDA8FF7C4C7}"/>
              </a:ext>
            </a:extLst>
          </p:cNvPr>
          <p:cNvSpPr/>
          <p:nvPr/>
        </p:nvSpPr>
        <p:spPr>
          <a:xfrm>
            <a:off x="6518113" y="777240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A9FD87-1910-4AF6-9E35-0183E27621A7}"/>
              </a:ext>
            </a:extLst>
          </p:cNvPr>
          <p:cNvSpPr/>
          <p:nvPr/>
        </p:nvSpPr>
        <p:spPr>
          <a:xfrm>
            <a:off x="4754646" y="1855802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BFF300-2166-404C-9376-9E711CCE0FAE}"/>
              </a:ext>
            </a:extLst>
          </p:cNvPr>
          <p:cNvSpPr/>
          <p:nvPr/>
        </p:nvSpPr>
        <p:spPr>
          <a:xfrm>
            <a:off x="8364278" y="1854204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27F879-9941-439D-AACF-B0127880240C}"/>
              </a:ext>
            </a:extLst>
          </p:cNvPr>
          <p:cNvCxnSpPr>
            <a:cxnSpLocks/>
          </p:cNvCxnSpPr>
          <p:nvPr/>
        </p:nvCxnSpPr>
        <p:spPr>
          <a:xfrm>
            <a:off x="3674378" y="1508760"/>
            <a:ext cx="119864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F8CF6-B147-4EF1-A416-F6935F7C56AF}"/>
              </a:ext>
            </a:extLst>
          </p:cNvPr>
          <p:cNvCxnSpPr>
            <a:cxnSpLocks/>
          </p:cNvCxnSpPr>
          <p:nvPr/>
        </p:nvCxnSpPr>
        <p:spPr>
          <a:xfrm>
            <a:off x="3682393" y="1279046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A8C21C-C6C5-4F1D-88C1-2E2D1F0EA951}"/>
              </a:ext>
            </a:extLst>
          </p:cNvPr>
          <p:cNvCxnSpPr>
            <a:cxnSpLocks/>
          </p:cNvCxnSpPr>
          <p:nvPr/>
        </p:nvCxnSpPr>
        <p:spPr>
          <a:xfrm>
            <a:off x="9449304" y="1186654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9E28C6-7C95-4F9D-BF65-DDDB4E888957}"/>
              </a:ext>
            </a:extLst>
          </p:cNvPr>
          <p:cNvCxnSpPr>
            <a:cxnSpLocks/>
          </p:cNvCxnSpPr>
          <p:nvPr/>
        </p:nvCxnSpPr>
        <p:spPr>
          <a:xfrm>
            <a:off x="8490218" y="1416368"/>
            <a:ext cx="95908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/>
              <p:nvPr/>
            </p:nvSpPr>
            <p:spPr>
              <a:xfrm>
                <a:off x="8840298" y="775462"/>
                <a:ext cx="33021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298" y="775462"/>
                <a:ext cx="330219" cy="7937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E401553-B67B-4188-B839-1C13FD77BB66}"/>
              </a:ext>
            </a:extLst>
          </p:cNvPr>
          <p:cNvGrpSpPr/>
          <p:nvPr/>
        </p:nvGrpSpPr>
        <p:grpSpPr>
          <a:xfrm>
            <a:off x="5352656" y="3461973"/>
            <a:ext cx="733252" cy="662615"/>
            <a:chOff x="1492102" y="3207963"/>
            <a:chExt cx="1314450" cy="118782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2D3C662-0353-41D4-AE79-09B27CFC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02DE21-5854-4CD6-BC61-6DD684197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D1A08A-F238-4BA9-A593-6B4639803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D5BD34-A837-4E4A-BE9F-06572662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1443-9000-4C51-A396-84614F5A4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374F4D-E4BA-4858-A0C7-076B4BF4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70229" y="3961001"/>
            <a:ext cx="169492" cy="65204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C393C6-79E3-4895-98B8-938DEBBA1916}"/>
              </a:ext>
            </a:extLst>
          </p:cNvPr>
          <p:cNvCxnSpPr>
            <a:cxnSpLocks/>
          </p:cNvCxnSpPr>
          <p:nvPr/>
        </p:nvCxnSpPr>
        <p:spPr>
          <a:xfrm>
            <a:off x="7391754" y="4233444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566E6AF-7061-41B2-AB4E-6A69C10C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23871" y="3932798"/>
            <a:ext cx="169492" cy="65204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3951B8-6F13-4F20-BDE2-F87FE78A06BA}"/>
              </a:ext>
            </a:extLst>
          </p:cNvPr>
          <p:cNvCxnSpPr>
            <a:cxnSpLocks/>
          </p:cNvCxnSpPr>
          <p:nvPr/>
        </p:nvCxnSpPr>
        <p:spPr>
          <a:xfrm flipV="1">
            <a:off x="7393368" y="3284993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CF6DB6-1765-4467-85D7-CD00AD7176A6}"/>
              </a:ext>
            </a:extLst>
          </p:cNvPr>
          <p:cNvGrpSpPr/>
          <p:nvPr/>
        </p:nvGrpSpPr>
        <p:grpSpPr>
          <a:xfrm>
            <a:off x="7030432" y="3438962"/>
            <a:ext cx="733252" cy="662615"/>
            <a:chOff x="1492102" y="3207963"/>
            <a:chExt cx="1314450" cy="1187825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7924BD-6F20-4E2E-A530-64152DCD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97C2C7-65C1-45B4-B299-B5405DC0D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26566B-C8E8-467F-A00E-94A818A6A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AA6167-73B0-438C-81DE-BDEB27F1D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E987B8-AD46-4382-B5BB-F814790D2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/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blipFill>
                <a:blip r:embed="rId8"/>
                <a:stretch>
                  <a:fillRect l="-10976" t="-4444" r="-10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/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blipFill>
                <a:blip r:embed="rId9"/>
                <a:stretch>
                  <a:fillRect l="-9756" t="-4444" r="-1219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/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/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/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83BBCF-6225-43C6-8D67-5F026C527F38}"/>
              </a:ext>
            </a:extLst>
          </p:cNvPr>
          <p:cNvCxnSpPr>
            <a:cxnSpLocks/>
          </p:cNvCxnSpPr>
          <p:nvPr/>
        </p:nvCxnSpPr>
        <p:spPr>
          <a:xfrm>
            <a:off x="6663718" y="212387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C6CBA1-0A0A-4486-973B-A90F0801E63A}"/>
              </a:ext>
            </a:extLst>
          </p:cNvPr>
          <p:cNvCxnSpPr>
            <a:cxnSpLocks/>
          </p:cNvCxnSpPr>
          <p:nvPr/>
        </p:nvCxnSpPr>
        <p:spPr>
          <a:xfrm>
            <a:off x="4940384" y="700274"/>
            <a:ext cx="170396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AEAD5C-41CE-428A-879A-ACABB48EB66E}"/>
                  </a:ext>
                </a:extLst>
              </p:cNvPr>
              <p:cNvSpPr txBox="1"/>
              <p:nvPr/>
            </p:nvSpPr>
            <p:spPr>
              <a:xfrm>
                <a:off x="5673888" y="104762"/>
                <a:ext cx="330219" cy="793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AEAD5C-41CE-428A-879A-ACABB48E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88" y="104762"/>
                <a:ext cx="330219" cy="7937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D9EFAD-54DF-402E-8C4F-64BF10242B26}"/>
              </a:ext>
            </a:extLst>
          </p:cNvPr>
          <p:cNvCxnSpPr>
            <a:cxnSpLocks/>
          </p:cNvCxnSpPr>
          <p:nvPr/>
        </p:nvCxnSpPr>
        <p:spPr>
          <a:xfrm>
            <a:off x="6693222" y="694755"/>
            <a:ext cx="170396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A0667A3-A0A8-4DE5-8D7A-A614857EF9A6}"/>
                  </a:ext>
                </a:extLst>
              </p:cNvPr>
              <p:cNvSpPr txBox="1"/>
              <p:nvPr/>
            </p:nvSpPr>
            <p:spPr>
              <a:xfrm>
                <a:off x="7426726" y="99243"/>
                <a:ext cx="330219" cy="793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A0667A3-A0A8-4DE5-8D7A-A614857EF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26" y="99243"/>
                <a:ext cx="330219" cy="7937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DDFF5C-6CED-4A84-9EFE-E1709CC6410A}"/>
              </a:ext>
            </a:extLst>
          </p:cNvPr>
          <p:cNvGrpSpPr/>
          <p:nvPr/>
        </p:nvGrpSpPr>
        <p:grpSpPr>
          <a:xfrm>
            <a:off x="5361615" y="1089239"/>
            <a:ext cx="2474165" cy="256457"/>
            <a:chOff x="5381762" y="1984304"/>
            <a:chExt cx="2474165" cy="25645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3A3A927-5B36-4C0C-97A3-A85BDB56B5C5}"/>
                </a:ext>
              </a:extLst>
            </p:cNvPr>
            <p:cNvSpPr/>
            <p:nvPr/>
          </p:nvSpPr>
          <p:spPr>
            <a:xfrm rot="19714093">
              <a:off x="5381762" y="1988883"/>
              <a:ext cx="1413592" cy="2518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EBA3E22-F4BF-4C1E-98EF-2FC219A8E8C9}"/>
                </a:ext>
              </a:extLst>
            </p:cNvPr>
            <p:cNvSpPr/>
            <p:nvPr/>
          </p:nvSpPr>
          <p:spPr>
            <a:xfrm rot="1869323">
              <a:off x="6456216" y="1984304"/>
              <a:ext cx="1399711" cy="2518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7EDE301-30FD-4B0F-B694-9EEE3FDA81C5}"/>
              </a:ext>
            </a:extLst>
          </p:cNvPr>
          <p:cNvSpPr/>
          <p:nvPr/>
        </p:nvSpPr>
        <p:spPr>
          <a:xfrm rot="12717721">
            <a:off x="7580581" y="1973672"/>
            <a:ext cx="2087229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FCBF02-B824-402B-80F5-A2E09756CCD9}"/>
              </a:ext>
            </a:extLst>
          </p:cNvPr>
          <p:cNvSpPr/>
          <p:nvPr/>
        </p:nvSpPr>
        <p:spPr>
          <a:xfrm rot="19714093">
            <a:off x="3550139" y="2004548"/>
            <a:ext cx="2087229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27311B-7242-4D60-958C-E4AAE6A74212}"/>
              </a:ext>
            </a:extLst>
          </p:cNvPr>
          <p:cNvCxnSpPr>
            <a:cxnSpLocks/>
          </p:cNvCxnSpPr>
          <p:nvPr/>
        </p:nvCxnSpPr>
        <p:spPr>
          <a:xfrm>
            <a:off x="8566438" y="4233444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C02E7D-4464-43E1-809B-68369CC62613}"/>
              </a:ext>
            </a:extLst>
          </p:cNvPr>
          <p:cNvCxnSpPr>
            <a:cxnSpLocks/>
          </p:cNvCxnSpPr>
          <p:nvPr/>
        </p:nvCxnSpPr>
        <p:spPr>
          <a:xfrm>
            <a:off x="4573160" y="4287020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FE450C-6942-4B5C-A25E-27B64ADB2420}"/>
              </a:ext>
            </a:extLst>
          </p:cNvPr>
          <p:cNvCxnSpPr>
            <a:cxnSpLocks/>
          </p:cNvCxnSpPr>
          <p:nvPr/>
        </p:nvCxnSpPr>
        <p:spPr>
          <a:xfrm flipV="1">
            <a:off x="5715592" y="3308004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F55CA9-B810-4E49-812B-AD6ECFCC82D1}"/>
              </a:ext>
            </a:extLst>
          </p:cNvPr>
          <p:cNvCxnSpPr>
            <a:cxnSpLocks/>
          </p:cNvCxnSpPr>
          <p:nvPr/>
        </p:nvCxnSpPr>
        <p:spPr>
          <a:xfrm>
            <a:off x="8624195" y="708035"/>
            <a:ext cx="0" cy="1337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0CED2C-7469-45AC-B05B-C152BD7EA520}"/>
              </a:ext>
            </a:extLst>
          </p:cNvPr>
          <p:cNvCxnSpPr>
            <a:cxnSpLocks/>
          </p:cNvCxnSpPr>
          <p:nvPr/>
        </p:nvCxnSpPr>
        <p:spPr>
          <a:xfrm>
            <a:off x="4575014" y="777240"/>
            <a:ext cx="0" cy="1302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80DB-DDD7-4977-98DC-8A1711A41437}"/>
              </a:ext>
            </a:extLst>
          </p:cNvPr>
          <p:cNvCxnSpPr>
            <a:cxnSpLocks/>
          </p:cNvCxnSpPr>
          <p:nvPr/>
        </p:nvCxnSpPr>
        <p:spPr>
          <a:xfrm>
            <a:off x="5702415" y="3308004"/>
            <a:ext cx="16889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8E6079-1DD3-46D3-A4EA-A46EA8B7C1E1}"/>
              </a:ext>
            </a:extLst>
          </p:cNvPr>
          <p:cNvCxnSpPr>
            <a:cxnSpLocks/>
          </p:cNvCxnSpPr>
          <p:nvPr/>
        </p:nvCxnSpPr>
        <p:spPr>
          <a:xfrm>
            <a:off x="4538112" y="4261647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08E5C-519F-4D36-BE6B-6E7641359A17}"/>
              </a:ext>
            </a:extLst>
          </p:cNvPr>
          <p:cNvGrpSpPr/>
          <p:nvPr/>
        </p:nvGrpSpPr>
        <p:grpSpPr>
          <a:xfrm>
            <a:off x="4207132" y="4235592"/>
            <a:ext cx="733252" cy="662615"/>
            <a:chOff x="1492102" y="3207963"/>
            <a:chExt cx="1314450" cy="11878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E667A3-6660-4EB1-BD15-C9D07F83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AB996-8D39-4787-A5EE-2572318C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8C8AF-F0D7-4FA1-B952-5B3321A16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1EAE19-7661-4950-9ACF-26D3C7E25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57064-0299-46FF-8CBA-846824658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99E8E-B72E-4D01-947B-8C3156D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Nodes II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AD9A2-56E0-4848-9756-6DBAAEAD8BBF}"/>
              </a:ext>
            </a:extLst>
          </p:cNvPr>
          <p:cNvCxnSpPr/>
          <p:nvPr/>
        </p:nvCxnSpPr>
        <p:spPr>
          <a:xfrm>
            <a:off x="3678593" y="2196716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7DCFD3-3A76-4C06-B597-ED822204C12E}"/>
              </a:ext>
            </a:extLst>
          </p:cNvPr>
          <p:cNvCxnSpPr>
            <a:cxnSpLocks/>
          </p:cNvCxnSpPr>
          <p:nvPr/>
        </p:nvCxnSpPr>
        <p:spPr>
          <a:xfrm flipH="1">
            <a:off x="3678593" y="892905"/>
            <a:ext cx="2922736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D95E0-6536-49E9-BDE3-424426AB90E9}"/>
              </a:ext>
            </a:extLst>
          </p:cNvPr>
          <p:cNvCxnSpPr>
            <a:cxnSpLocks/>
          </p:cNvCxnSpPr>
          <p:nvPr/>
        </p:nvCxnSpPr>
        <p:spPr>
          <a:xfrm>
            <a:off x="9449304" y="2119704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FEB4-C717-49FA-BE7F-1BE66F6F6FD3}"/>
              </a:ext>
            </a:extLst>
          </p:cNvPr>
          <p:cNvCxnSpPr>
            <a:cxnSpLocks/>
          </p:cNvCxnSpPr>
          <p:nvPr/>
        </p:nvCxnSpPr>
        <p:spPr>
          <a:xfrm flipH="1" flipV="1">
            <a:off x="6601330" y="892905"/>
            <a:ext cx="2847974" cy="1714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C688D-558F-48FB-9E82-D6EB48BEFCCE}"/>
              </a:ext>
            </a:extLst>
          </p:cNvPr>
          <p:cNvCxnSpPr/>
          <p:nvPr/>
        </p:nvCxnSpPr>
        <p:spPr>
          <a:xfrm>
            <a:off x="3670469" y="4605812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D402DE-D52C-4219-9796-D10EA7FA9A99}"/>
              </a:ext>
            </a:extLst>
          </p:cNvPr>
          <p:cNvCxnSpPr>
            <a:cxnSpLocks/>
          </p:cNvCxnSpPr>
          <p:nvPr/>
        </p:nvCxnSpPr>
        <p:spPr>
          <a:xfrm flipH="1">
            <a:off x="3670471" y="5092701"/>
            <a:ext cx="9006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0A0B8-37A1-445F-951A-13A948E4EE43}"/>
              </a:ext>
            </a:extLst>
          </p:cNvPr>
          <p:cNvCxnSpPr>
            <a:cxnSpLocks/>
          </p:cNvCxnSpPr>
          <p:nvPr/>
        </p:nvCxnSpPr>
        <p:spPr>
          <a:xfrm>
            <a:off x="9410700" y="4566900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996FD4-B011-4266-8CAD-22B61D9E8995}"/>
              </a:ext>
            </a:extLst>
          </p:cNvPr>
          <p:cNvCxnSpPr>
            <a:cxnSpLocks/>
          </p:cNvCxnSpPr>
          <p:nvPr/>
        </p:nvCxnSpPr>
        <p:spPr>
          <a:xfrm flipH="1">
            <a:off x="8566438" y="5054601"/>
            <a:ext cx="8442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F76F87-2476-43E8-86F2-C5EAC441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17344" y="2845432"/>
            <a:ext cx="299646" cy="9853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B56DB-4A4E-4440-AE7E-69DF34BC7CED}"/>
              </a:ext>
            </a:extLst>
          </p:cNvPr>
          <p:cNvGrpSpPr/>
          <p:nvPr/>
        </p:nvGrpSpPr>
        <p:grpSpPr>
          <a:xfrm>
            <a:off x="8199812" y="4341513"/>
            <a:ext cx="733252" cy="662615"/>
            <a:chOff x="1492102" y="3207963"/>
            <a:chExt cx="1314450" cy="118782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72BEE1-E7AA-4081-BD83-E2787A6B6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6832BE-3A0A-463A-80AC-6678D2CE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F97B01-B1D1-46B6-A815-7098FAD37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05EA11-5EB6-4289-AB84-654FD4CD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AFDFAC-9C33-4032-B9F7-36C1522E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/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blipFill>
                <a:blip r:embed="rId4"/>
                <a:stretch>
                  <a:fillRect l="-9756" t="-2174" r="-121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/>
              <p:nvPr/>
            </p:nvSpPr>
            <p:spPr>
              <a:xfrm>
                <a:off x="4048974" y="437303"/>
                <a:ext cx="283732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74" y="437303"/>
                <a:ext cx="283732" cy="795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/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AB666C5-B474-4CA3-84A0-3DDA8FF7C4C7}"/>
              </a:ext>
            </a:extLst>
          </p:cNvPr>
          <p:cNvSpPr/>
          <p:nvPr/>
        </p:nvSpPr>
        <p:spPr>
          <a:xfrm>
            <a:off x="6518113" y="777240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A9FD87-1910-4AF6-9E35-0183E27621A7}"/>
              </a:ext>
            </a:extLst>
          </p:cNvPr>
          <p:cNvSpPr/>
          <p:nvPr/>
        </p:nvSpPr>
        <p:spPr>
          <a:xfrm>
            <a:off x="4482291" y="2017272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BFF300-2166-404C-9376-9E711CCE0FAE}"/>
              </a:ext>
            </a:extLst>
          </p:cNvPr>
          <p:cNvSpPr/>
          <p:nvPr/>
        </p:nvSpPr>
        <p:spPr>
          <a:xfrm>
            <a:off x="8452392" y="1962839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27F879-9941-439D-AACF-B0127880240C}"/>
              </a:ext>
            </a:extLst>
          </p:cNvPr>
          <p:cNvCxnSpPr>
            <a:cxnSpLocks/>
          </p:cNvCxnSpPr>
          <p:nvPr/>
        </p:nvCxnSpPr>
        <p:spPr>
          <a:xfrm>
            <a:off x="3672523" y="1035425"/>
            <a:ext cx="90249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F8CF6-B147-4EF1-A416-F6935F7C56AF}"/>
              </a:ext>
            </a:extLst>
          </p:cNvPr>
          <p:cNvCxnSpPr>
            <a:cxnSpLocks/>
          </p:cNvCxnSpPr>
          <p:nvPr/>
        </p:nvCxnSpPr>
        <p:spPr>
          <a:xfrm>
            <a:off x="3682393" y="624840"/>
            <a:ext cx="0" cy="1432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A8C21C-C6C5-4F1D-88C1-2E2D1F0EA951}"/>
              </a:ext>
            </a:extLst>
          </p:cNvPr>
          <p:cNvCxnSpPr>
            <a:cxnSpLocks/>
          </p:cNvCxnSpPr>
          <p:nvPr/>
        </p:nvCxnSpPr>
        <p:spPr>
          <a:xfrm>
            <a:off x="9449304" y="883920"/>
            <a:ext cx="0" cy="1080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9E28C6-7C95-4F9D-BF65-DDDB4E888957}"/>
              </a:ext>
            </a:extLst>
          </p:cNvPr>
          <p:cNvCxnSpPr>
            <a:cxnSpLocks/>
          </p:cNvCxnSpPr>
          <p:nvPr/>
        </p:nvCxnSpPr>
        <p:spPr>
          <a:xfrm>
            <a:off x="8624195" y="1035425"/>
            <a:ext cx="8251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/>
              <p:nvPr/>
            </p:nvSpPr>
            <p:spPr>
              <a:xfrm>
                <a:off x="8965230" y="421346"/>
                <a:ext cx="283732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30" y="421346"/>
                <a:ext cx="283732" cy="795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E401553-B67B-4188-B839-1C13FD77BB66}"/>
              </a:ext>
            </a:extLst>
          </p:cNvPr>
          <p:cNvGrpSpPr/>
          <p:nvPr/>
        </p:nvGrpSpPr>
        <p:grpSpPr>
          <a:xfrm>
            <a:off x="5352656" y="3461973"/>
            <a:ext cx="733252" cy="662615"/>
            <a:chOff x="1492102" y="3207963"/>
            <a:chExt cx="1314450" cy="118782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2D3C662-0353-41D4-AE79-09B27CFC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02DE21-5854-4CD6-BC61-6DD684197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D1A08A-F238-4BA9-A593-6B4639803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D5BD34-A837-4E4A-BE9F-06572662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1443-9000-4C51-A396-84614F5A4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374F4D-E4BA-4858-A0C7-076B4BF4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70229" y="3961001"/>
            <a:ext cx="169492" cy="65204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C393C6-79E3-4895-98B8-938DEBBA1916}"/>
              </a:ext>
            </a:extLst>
          </p:cNvPr>
          <p:cNvCxnSpPr>
            <a:cxnSpLocks/>
          </p:cNvCxnSpPr>
          <p:nvPr/>
        </p:nvCxnSpPr>
        <p:spPr>
          <a:xfrm>
            <a:off x="7391754" y="4233444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566E6AF-7061-41B2-AB4E-6A69C10C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23871" y="3932798"/>
            <a:ext cx="169492" cy="65204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3951B8-6F13-4F20-BDE2-F87FE78A06BA}"/>
              </a:ext>
            </a:extLst>
          </p:cNvPr>
          <p:cNvCxnSpPr>
            <a:cxnSpLocks/>
          </p:cNvCxnSpPr>
          <p:nvPr/>
        </p:nvCxnSpPr>
        <p:spPr>
          <a:xfrm flipV="1">
            <a:off x="7393368" y="3284993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CF6DB6-1765-4467-85D7-CD00AD7176A6}"/>
              </a:ext>
            </a:extLst>
          </p:cNvPr>
          <p:cNvGrpSpPr/>
          <p:nvPr/>
        </p:nvGrpSpPr>
        <p:grpSpPr>
          <a:xfrm>
            <a:off x="7030432" y="3438962"/>
            <a:ext cx="733252" cy="662615"/>
            <a:chOff x="1492102" y="3207963"/>
            <a:chExt cx="1314450" cy="1187825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7924BD-6F20-4E2E-A530-64152DCD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97C2C7-65C1-45B4-B299-B5405DC0D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26566B-C8E8-467F-A00E-94A818A6A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AA6167-73B0-438C-81DE-BDEB27F1D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E987B8-AD46-4382-B5BB-F814790D2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/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blipFill>
                <a:blip r:embed="rId8"/>
                <a:stretch>
                  <a:fillRect l="-10976" t="-4444" r="-10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/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blipFill>
                <a:blip r:embed="rId9"/>
                <a:stretch>
                  <a:fillRect l="-9756" t="-4444" r="-1219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/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/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/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8D253E7-86FF-4E2C-8613-27BE6D55F48B}"/>
              </a:ext>
            </a:extLst>
          </p:cNvPr>
          <p:cNvCxnSpPr>
            <a:cxnSpLocks/>
          </p:cNvCxnSpPr>
          <p:nvPr/>
        </p:nvCxnSpPr>
        <p:spPr>
          <a:xfrm>
            <a:off x="5457518" y="563880"/>
            <a:ext cx="0" cy="1042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050338-9AA2-4909-B506-A5ED6D872780}"/>
                  </a:ext>
                </a:extLst>
              </p:cNvPr>
              <p:cNvSpPr txBox="1"/>
              <p:nvPr/>
            </p:nvSpPr>
            <p:spPr>
              <a:xfrm>
                <a:off x="4918184" y="410585"/>
                <a:ext cx="283732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050338-9AA2-4909-B506-A5ED6D87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84" y="410585"/>
                <a:ext cx="283732" cy="7955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92A509-E939-4917-A1E6-8EE6CD2197CE}"/>
              </a:ext>
            </a:extLst>
          </p:cNvPr>
          <p:cNvCxnSpPr>
            <a:cxnSpLocks/>
          </p:cNvCxnSpPr>
          <p:nvPr/>
        </p:nvCxnSpPr>
        <p:spPr>
          <a:xfrm>
            <a:off x="4556882" y="1035425"/>
            <a:ext cx="90249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456F1A-5E1E-4636-9C0F-183291098619}"/>
              </a:ext>
            </a:extLst>
          </p:cNvPr>
          <p:cNvCxnSpPr>
            <a:cxnSpLocks/>
          </p:cNvCxnSpPr>
          <p:nvPr/>
        </p:nvCxnSpPr>
        <p:spPr>
          <a:xfrm>
            <a:off x="7775059" y="493770"/>
            <a:ext cx="0" cy="1171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53BD80-5861-4F7A-863E-565E6889F559}"/>
              </a:ext>
            </a:extLst>
          </p:cNvPr>
          <p:cNvCxnSpPr>
            <a:cxnSpLocks/>
          </p:cNvCxnSpPr>
          <p:nvPr/>
        </p:nvCxnSpPr>
        <p:spPr>
          <a:xfrm>
            <a:off x="7799994" y="1019320"/>
            <a:ext cx="8242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D259A2-9D00-4A4E-8FC8-B96F05C627A6}"/>
                  </a:ext>
                </a:extLst>
              </p:cNvPr>
              <p:cNvSpPr txBox="1"/>
              <p:nvPr/>
            </p:nvSpPr>
            <p:spPr>
              <a:xfrm>
                <a:off x="8096020" y="367464"/>
                <a:ext cx="283732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D259A2-9D00-4A4E-8FC8-B96F05C62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20" y="367464"/>
                <a:ext cx="283732" cy="7955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33C62D-DDC0-44BF-A113-AC9F637B1DE2}"/>
              </a:ext>
            </a:extLst>
          </p:cNvPr>
          <p:cNvCxnSpPr>
            <a:cxnSpLocks/>
          </p:cNvCxnSpPr>
          <p:nvPr/>
        </p:nvCxnSpPr>
        <p:spPr>
          <a:xfrm>
            <a:off x="6601329" y="388133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9FA637-46C2-4A77-9D4F-4B8DC214B31E}"/>
                  </a:ext>
                </a:extLst>
              </p:cNvPr>
              <p:cNvSpPr txBox="1"/>
              <p:nvPr/>
            </p:nvSpPr>
            <p:spPr>
              <a:xfrm>
                <a:off x="5959383" y="96001"/>
                <a:ext cx="283732" cy="79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9FA637-46C2-4A77-9D4F-4B8DC214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83" y="96001"/>
                <a:ext cx="283732" cy="7955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424624-C50E-4E30-9E6C-FF8042E4F97C}"/>
              </a:ext>
            </a:extLst>
          </p:cNvPr>
          <p:cNvCxnSpPr>
            <a:cxnSpLocks/>
          </p:cNvCxnSpPr>
          <p:nvPr/>
        </p:nvCxnSpPr>
        <p:spPr>
          <a:xfrm>
            <a:off x="5491863" y="681011"/>
            <a:ext cx="10685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75161A-50F7-4888-A00A-6EE3E05C79ED}"/>
              </a:ext>
            </a:extLst>
          </p:cNvPr>
          <p:cNvCxnSpPr>
            <a:cxnSpLocks/>
          </p:cNvCxnSpPr>
          <p:nvPr/>
        </p:nvCxnSpPr>
        <p:spPr>
          <a:xfrm>
            <a:off x="6717853" y="707474"/>
            <a:ext cx="100819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3A1D423-0E4C-488D-82AF-409C914398FA}"/>
                  </a:ext>
                </a:extLst>
              </p:cNvPr>
              <p:cNvSpPr txBox="1"/>
              <p:nvPr/>
            </p:nvSpPr>
            <p:spPr>
              <a:xfrm>
                <a:off x="7079227" y="87192"/>
                <a:ext cx="283732" cy="79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3A1D423-0E4C-488D-82AF-409C9143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27" y="87192"/>
                <a:ext cx="283732" cy="7955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5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D6BE9E7-59E5-47F9-A2CC-D545A43F7C77}"/>
              </a:ext>
            </a:extLst>
          </p:cNvPr>
          <p:cNvSpPr/>
          <p:nvPr/>
        </p:nvSpPr>
        <p:spPr>
          <a:xfrm rot="19714093">
            <a:off x="4686356" y="1614014"/>
            <a:ext cx="1104235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6FD500-8873-495D-A162-74A1FE44810F}"/>
              </a:ext>
            </a:extLst>
          </p:cNvPr>
          <p:cNvSpPr/>
          <p:nvPr/>
        </p:nvSpPr>
        <p:spPr>
          <a:xfrm rot="12717721">
            <a:off x="7333445" y="1600966"/>
            <a:ext cx="1268866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DDFF5C-6CED-4A84-9EFE-E1709CC6410A}"/>
              </a:ext>
            </a:extLst>
          </p:cNvPr>
          <p:cNvGrpSpPr/>
          <p:nvPr/>
        </p:nvGrpSpPr>
        <p:grpSpPr>
          <a:xfrm>
            <a:off x="5610716" y="990105"/>
            <a:ext cx="1869469" cy="285497"/>
            <a:chOff x="5630863" y="1885170"/>
            <a:chExt cx="1869469" cy="28549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3A3A927-5B36-4C0C-97A3-A85BDB56B5C5}"/>
                </a:ext>
              </a:extLst>
            </p:cNvPr>
            <p:cNvSpPr/>
            <p:nvPr/>
          </p:nvSpPr>
          <p:spPr>
            <a:xfrm rot="19714093">
              <a:off x="5630863" y="1918789"/>
              <a:ext cx="1144767" cy="2518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EBA3E22-F4BF-4C1E-98EF-2FC219A8E8C9}"/>
                </a:ext>
              </a:extLst>
            </p:cNvPr>
            <p:cNvSpPr/>
            <p:nvPr/>
          </p:nvSpPr>
          <p:spPr>
            <a:xfrm rot="1869323">
              <a:off x="6483854" y="1885170"/>
              <a:ext cx="1016478" cy="2518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7EDE301-30FD-4B0F-B694-9EEE3FDA81C5}"/>
              </a:ext>
            </a:extLst>
          </p:cNvPr>
          <p:cNvSpPr/>
          <p:nvPr/>
        </p:nvSpPr>
        <p:spPr>
          <a:xfrm rot="12717721">
            <a:off x="8450000" y="2222662"/>
            <a:ext cx="1146502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FCBF02-B824-402B-80F5-A2E09756CCD9}"/>
              </a:ext>
            </a:extLst>
          </p:cNvPr>
          <p:cNvSpPr/>
          <p:nvPr/>
        </p:nvSpPr>
        <p:spPr>
          <a:xfrm rot="19714093">
            <a:off x="3611394" y="2222235"/>
            <a:ext cx="1252349" cy="2518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`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27311B-7242-4D60-958C-E4AAE6A74212}"/>
              </a:ext>
            </a:extLst>
          </p:cNvPr>
          <p:cNvCxnSpPr>
            <a:cxnSpLocks/>
          </p:cNvCxnSpPr>
          <p:nvPr/>
        </p:nvCxnSpPr>
        <p:spPr>
          <a:xfrm>
            <a:off x="8566438" y="4233444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C02E7D-4464-43E1-809B-68369CC62613}"/>
              </a:ext>
            </a:extLst>
          </p:cNvPr>
          <p:cNvCxnSpPr>
            <a:cxnSpLocks/>
          </p:cNvCxnSpPr>
          <p:nvPr/>
        </p:nvCxnSpPr>
        <p:spPr>
          <a:xfrm>
            <a:off x="4573160" y="4287020"/>
            <a:ext cx="3709" cy="801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FE450C-6942-4B5C-A25E-27B64ADB2420}"/>
              </a:ext>
            </a:extLst>
          </p:cNvPr>
          <p:cNvCxnSpPr>
            <a:cxnSpLocks/>
          </p:cNvCxnSpPr>
          <p:nvPr/>
        </p:nvCxnSpPr>
        <p:spPr>
          <a:xfrm flipV="1">
            <a:off x="5715592" y="3308004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F55CA9-B810-4E49-812B-AD6ECFCC82D1}"/>
              </a:ext>
            </a:extLst>
          </p:cNvPr>
          <p:cNvCxnSpPr>
            <a:cxnSpLocks/>
          </p:cNvCxnSpPr>
          <p:nvPr/>
        </p:nvCxnSpPr>
        <p:spPr>
          <a:xfrm>
            <a:off x="8951739" y="743715"/>
            <a:ext cx="0" cy="1337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0CED2C-7469-45AC-B05B-C152BD7EA520}"/>
              </a:ext>
            </a:extLst>
          </p:cNvPr>
          <p:cNvCxnSpPr>
            <a:cxnSpLocks/>
          </p:cNvCxnSpPr>
          <p:nvPr/>
        </p:nvCxnSpPr>
        <p:spPr>
          <a:xfrm>
            <a:off x="4352726" y="873645"/>
            <a:ext cx="0" cy="1302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80DB-DDD7-4977-98DC-8A1711A41437}"/>
              </a:ext>
            </a:extLst>
          </p:cNvPr>
          <p:cNvCxnSpPr>
            <a:cxnSpLocks/>
          </p:cNvCxnSpPr>
          <p:nvPr/>
        </p:nvCxnSpPr>
        <p:spPr>
          <a:xfrm>
            <a:off x="5702415" y="3308004"/>
            <a:ext cx="16889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8E6079-1DD3-46D3-A4EA-A46EA8B7C1E1}"/>
              </a:ext>
            </a:extLst>
          </p:cNvPr>
          <p:cNvCxnSpPr>
            <a:cxnSpLocks/>
          </p:cNvCxnSpPr>
          <p:nvPr/>
        </p:nvCxnSpPr>
        <p:spPr>
          <a:xfrm>
            <a:off x="4538112" y="4261647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08E5C-519F-4D36-BE6B-6E7641359A17}"/>
              </a:ext>
            </a:extLst>
          </p:cNvPr>
          <p:cNvGrpSpPr/>
          <p:nvPr/>
        </p:nvGrpSpPr>
        <p:grpSpPr>
          <a:xfrm>
            <a:off x="4207132" y="4235592"/>
            <a:ext cx="733252" cy="662615"/>
            <a:chOff x="1492102" y="3207963"/>
            <a:chExt cx="1314450" cy="11878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E667A3-6660-4EB1-BD15-C9D07F83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AB996-8D39-4787-A5EE-2572318C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8C8AF-F0D7-4FA1-B952-5B3321A16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1EAE19-7661-4950-9ACF-26D3C7E25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57064-0299-46FF-8CBA-846824658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99E8E-B72E-4D01-947B-8C3156D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Nodes II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AD9A2-56E0-4848-9756-6DBAAEAD8BBF}"/>
              </a:ext>
            </a:extLst>
          </p:cNvPr>
          <p:cNvCxnSpPr/>
          <p:nvPr/>
        </p:nvCxnSpPr>
        <p:spPr>
          <a:xfrm>
            <a:off x="3678593" y="2196716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7DCFD3-3A76-4C06-B597-ED822204C12E}"/>
              </a:ext>
            </a:extLst>
          </p:cNvPr>
          <p:cNvCxnSpPr>
            <a:cxnSpLocks/>
          </p:cNvCxnSpPr>
          <p:nvPr/>
        </p:nvCxnSpPr>
        <p:spPr>
          <a:xfrm flipH="1">
            <a:off x="3678593" y="882731"/>
            <a:ext cx="2939341" cy="18008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D95E0-6536-49E9-BDE3-424426AB90E9}"/>
              </a:ext>
            </a:extLst>
          </p:cNvPr>
          <p:cNvCxnSpPr>
            <a:cxnSpLocks/>
          </p:cNvCxnSpPr>
          <p:nvPr/>
        </p:nvCxnSpPr>
        <p:spPr>
          <a:xfrm>
            <a:off x="9449304" y="2119704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FEB4-C717-49FA-BE7F-1BE66F6F6FD3}"/>
              </a:ext>
            </a:extLst>
          </p:cNvPr>
          <p:cNvCxnSpPr>
            <a:cxnSpLocks/>
          </p:cNvCxnSpPr>
          <p:nvPr/>
        </p:nvCxnSpPr>
        <p:spPr>
          <a:xfrm flipH="1" flipV="1">
            <a:off x="6601330" y="892905"/>
            <a:ext cx="2847974" cy="1714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C688D-558F-48FB-9E82-D6EB48BEFCCE}"/>
              </a:ext>
            </a:extLst>
          </p:cNvPr>
          <p:cNvCxnSpPr/>
          <p:nvPr/>
        </p:nvCxnSpPr>
        <p:spPr>
          <a:xfrm>
            <a:off x="3670469" y="4605812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D402DE-D52C-4219-9796-D10EA7FA9A99}"/>
              </a:ext>
            </a:extLst>
          </p:cNvPr>
          <p:cNvCxnSpPr>
            <a:cxnSpLocks/>
          </p:cNvCxnSpPr>
          <p:nvPr/>
        </p:nvCxnSpPr>
        <p:spPr>
          <a:xfrm flipH="1">
            <a:off x="3670471" y="5092701"/>
            <a:ext cx="9006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0A0B8-37A1-445F-951A-13A948E4EE43}"/>
              </a:ext>
            </a:extLst>
          </p:cNvPr>
          <p:cNvCxnSpPr>
            <a:cxnSpLocks/>
          </p:cNvCxnSpPr>
          <p:nvPr/>
        </p:nvCxnSpPr>
        <p:spPr>
          <a:xfrm>
            <a:off x="9410700" y="4566900"/>
            <a:ext cx="0" cy="77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996FD4-B011-4266-8CAD-22B61D9E8995}"/>
              </a:ext>
            </a:extLst>
          </p:cNvPr>
          <p:cNvCxnSpPr>
            <a:cxnSpLocks/>
          </p:cNvCxnSpPr>
          <p:nvPr/>
        </p:nvCxnSpPr>
        <p:spPr>
          <a:xfrm flipH="1">
            <a:off x="8566438" y="5054601"/>
            <a:ext cx="8442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F76F87-2476-43E8-86F2-C5EAC441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17344" y="2845432"/>
            <a:ext cx="299646" cy="9853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B56DB-4A4E-4440-AE7E-69DF34BC7CED}"/>
              </a:ext>
            </a:extLst>
          </p:cNvPr>
          <p:cNvGrpSpPr/>
          <p:nvPr/>
        </p:nvGrpSpPr>
        <p:grpSpPr>
          <a:xfrm>
            <a:off x="8199812" y="4341513"/>
            <a:ext cx="733252" cy="662615"/>
            <a:chOff x="1492102" y="3207963"/>
            <a:chExt cx="1314450" cy="118782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72BEE1-E7AA-4081-BD83-E2787A6B6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6832BE-3A0A-463A-80AC-6678D2CEB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F97B01-B1D1-46B6-A815-7098FAD37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05EA11-5EB6-4289-AB84-654FD4CD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AFDFAC-9C33-4032-B9F7-36C1522E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/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E18A4-2FEF-42FA-9046-F33A9889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6" y="2819205"/>
                <a:ext cx="497765" cy="276999"/>
              </a:xfrm>
              <a:prstGeom prst="rect">
                <a:avLst/>
              </a:prstGeom>
              <a:blipFill>
                <a:blip r:embed="rId4"/>
                <a:stretch>
                  <a:fillRect l="-9756" t="-2174" r="-121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/>
              <p:nvPr/>
            </p:nvSpPr>
            <p:spPr>
              <a:xfrm>
                <a:off x="3895409" y="447360"/>
                <a:ext cx="316562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12AF92-A96B-4733-BE38-20F77953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09" y="447360"/>
                <a:ext cx="316562" cy="795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/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B4ABD4-AF6E-4199-A27B-72299EBF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60" y="4657729"/>
                <a:ext cx="604589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9AB666C5-B474-4CA3-84A0-3DDA8FF7C4C7}"/>
              </a:ext>
            </a:extLst>
          </p:cNvPr>
          <p:cNvSpPr/>
          <p:nvPr/>
        </p:nvSpPr>
        <p:spPr>
          <a:xfrm>
            <a:off x="6518113" y="777240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A9FD87-1910-4AF6-9E35-0183E27621A7}"/>
              </a:ext>
            </a:extLst>
          </p:cNvPr>
          <p:cNvSpPr/>
          <p:nvPr/>
        </p:nvSpPr>
        <p:spPr>
          <a:xfrm>
            <a:off x="4223186" y="2172713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BFF300-2166-404C-9376-9E711CCE0FAE}"/>
              </a:ext>
            </a:extLst>
          </p:cNvPr>
          <p:cNvSpPr/>
          <p:nvPr/>
        </p:nvSpPr>
        <p:spPr>
          <a:xfrm>
            <a:off x="8848016" y="2214599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27F879-9941-439D-AACF-B0127880240C}"/>
              </a:ext>
            </a:extLst>
          </p:cNvPr>
          <p:cNvCxnSpPr>
            <a:cxnSpLocks/>
          </p:cNvCxnSpPr>
          <p:nvPr/>
        </p:nvCxnSpPr>
        <p:spPr>
          <a:xfrm>
            <a:off x="3672523" y="1035425"/>
            <a:ext cx="6601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F8CF6-B147-4EF1-A416-F6935F7C56AF}"/>
              </a:ext>
            </a:extLst>
          </p:cNvPr>
          <p:cNvCxnSpPr>
            <a:cxnSpLocks/>
          </p:cNvCxnSpPr>
          <p:nvPr/>
        </p:nvCxnSpPr>
        <p:spPr>
          <a:xfrm>
            <a:off x="3682393" y="624840"/>
            <a:ext cx="0" cy="1432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A8C21C-C6C5-4F1D-88C1-2E2D1F0EA951}"/>
              </a:ext>
            </a:extLst>
          </p:cNvPr>
          <p:cNvCxnSpPr>
            <a:cxnSpLocks/>
          </p:cNvCxnSpPr>
          <p:nvPr/>
        </p:nvCxnSpPr>
        <p:spPr>
          <a:xfrm>
            <a:off x="9449304" y="883920"/>
            <a:ext cx="0" cy="1080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9E28C6-7C95-4F9D-BF65-DDDB4E888957}"/>
              </a:ext>
            </a:extLst>
          </p:cNvPr>
          <p:cNvCxnSpPr>
            <a:cxnSpLocks/>
          </p:cNvCxnSpPr>
          <p:nvPr/>
        </p:nvCxnSpPr>
        <p:spPr>
          <a:xfrm>
            <a:off x="8977556" y="1019320"/>
            <a:ext cx="471748" cy="161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/>
              <p:nvPr/>
            </p:nvSpPr>
            <p:spPr>
              <a:xfrm>
                <a:off x="8965230" y="421346"/>
                <a:ext cx="314958" cy="79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CD3686-7C25-4512-97AF-7F816CD5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30" y="421346"/>
                <a:ext cx="314958" cy="795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E401553-B67B-4188-B839-1C13FD77BB66}"/>
              </a:ext>
            </a:extLst>
          </p:cNvPr>
          <p:cNvGrpSpPr/>
          <p:nvPr/>
        </p:nvGrpSpPr>
        <p:grpSpPr>
          <a:xfrm>
            <a:off x="5352656" y="3461973"/>
            <a:ext cx="733252" cy="662615"/>
            <a:chOff x="1492102" y="3207963"/>
            <a:chExt cx="1314450" cy="118782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2D3C662-0353-41D4-AE79-09B27CFC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02DE21-5854-4CD6-BC61-6DD684197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D1A08A-F238-4BA9-A593-6B4639803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D5BD34-A837-4E4A-BE9F-06572662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1443-9000-4C51-A396-84614F5A4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374F4D-E4BA-4858-A0C7-076B4BF4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70229" y="3961001"/>
            <a:ext cx="169492" cy="65204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C393C6-79E3-4895-98B8-938DEBBA1916}"/>
              </a:ext>
            </a:extLst>
          </p:cNvPr>
          <p:cNvCxnSpPr>
            <a:cxnSpLocks/>
          </p:cNvCxnSpPr>
          <p:nvPr/>
        </p:nvCxnSpPr>
        <p:spPr>
          <a:xfrm>
            <a:off x="7391754" y="4233444"/>
            <a:ext cx="11754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566E6AF-7061-41B2-AB4E-6A69C10C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23871" y="3932798"/>
            <a:ext cx="169492" cy="65204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3951B8-6F13-4F20-BDE2-F87FE78A06BA}"/>
              </a:ext>
            </a:extLst>
          </p:cNvPr>
          <p:cNvCxnSpPr>
            <a:cxnSpLocks/>
          </p:cNvCxnSpPr>
          <p:nvPr/>
        </p:nvCxnSpPr>
        <p:spPr>
          <a:xfrm flipV="1">
            <a:off x="7393368" y="3284993"/>
            <a:ext cx="0" cy="953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CF6DB6-1765-4467-85D7-CD00AD7176A6}"/>
              </a:ext>
            </a:extLst>
          </p:cNvPr>
          <p:cNvGrpSpPr/>
          <p:nvPr/>
        </p:nvGrpSpPr>
        <p:grpSpPr>
          <a:xfrm>
            <a:off x="7030432" y="3438962"/>
            <a:ext cx="733252" cy="662615"/>
            <a:chOff x="1492102" y="3207963"/>
            <a:chExt cx="1314450" cy="1187825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7924BD-6F20-4E2E-A530-64152DCD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102" y="3411520"/>
              <a:ext cx="1314450" cy="763229"/>
            </a:xfrm>
            <a:prstGeom prst="rect">
              <a:avLst/>
            </a:prstGeom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97C2C7-65C1-45B4-B299-B5405DC0D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3090" y="4174749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26566B-C8E8-467F-A00E-94A818A6A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98" y="3429000"/>
              <a:ext cx="73198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AA6167-73B0-438C-81DE-BDEB27F1D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327" y="4192231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E987B8-AD46-4382-B5BB-F814790D2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082" y="3207963"/>
              <a:ext cx="0" cy="203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/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D1F0BD5-BE31-4316-B0D1-F35F0A92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9" y="3856745"/>
                <a:ext cx="497765" cy="276999"/>
              </a:xfrm>
              <a:prstGeom prst="rect">
                <a:avLst/>
              </a:prstGeom>
              <a:blipFill>
                <a:blip r:embed="rId8"/>
                <a:stretch>
                  <a:fillRect l="-10976" t="-4444" r="-109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/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8855B04-576C-4FA6-985F-17281C91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25" y="3887321"/>
                <a:ext cx="497765" cy="276999"/>
              </a:xfrm>
              <a:prstGeom prst="rect">
                <a:avLst/>
              </a:prstGeom>
              <a:blipFill>
                <a:blip r:embed="rId9"/>
                <a:stretch>
                  <a:fillRect l="-9756" t="-4444" r="-1219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/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24BC71-9246-45BE-AA53-81FCB457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69" y="3027285"/>
                <a:ext cx="604589" cy="7937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/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0AE31A-649C-4DB4-9AF5-D59E23A2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04" y="3044832"/>
                <a:ext cx="604589" cy="7937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/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8EC23E-2173-4869-A12A-3C49956E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41" y="4678714"/>
                <a:ext cx="604589" cy="7937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8D253E7-86FF-4E2C-8613-27BE6D55F48B}"/>
              </a:ext>
            </a:extLst>
          </p:cNvPr>
          <p:cNvCxnSpPr>
            <a:cxnSpLocks/>
          </p:cNvCxnSpPr>
          <p:nvPr/>
        </p:nvCxnSpPr>
        <p:spPr>
          <a:xfrm>
            <a:off x="5457518" y="563880"/>
            <a:ext cx="0" cy="1042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050338-9AA2-4909-B506-A5ED6D872780}"/>
                  </a:ext>
                </a:extLst>
              </p:cNvPr>
              <p:cNvSpPr txBox="1"/>
              <p:nvPr/>
            </p:nvSpPr>
            <p:spPr>
              <a:xfrm>
                <a:off x="4730234" y="406054"/>
                <a:ext cx="26526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050338-9AA2-4909-B506-A5ED6D87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34" y="406054"/>
                <a:ext cx="265265" cy="7956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92A509-E939-4917-A1E6-8EE6CD2197CE}"/>
              </a:ext>
            </a:extLst>
          </p:cNvPr>
          <p:cNvCxnSpPr>
            <a:cxnSpLocks/>
          </p:cNvCxnSpPr>
          <p:nvPr/>
        </p:nvCxnSpPr>
        <p:spPr>
          <a:xfrm>
            <a:off x="4424680" y="1035425"/>
            <a:ext cx="103469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456F1A-5E1E-4636-9C0F-183291098619}"/>
              </a:ext>
            </a:extLst>
          </p:cNvPr>
          <p:cNvCxnSpPr>
            <a:cxnSpLocks/>
          </p:cNvCxnSpPr>
          <p:nvPr/>
        </p:nvCxnSpPr>
        <p:spPr>
          <a:xfrm>
            <a:off x="7775059" y="493770"/>
            <a:ext cx="0" cy="1171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53BD80-5861-4F7A-863E-565E6889F559}"/>
              </a:ext>
            </a:extLst>
          </p:cNvPr>
          <p:cNvCxnSpPr>
            <a:cxnSpLocks/>
          </p:cNvCxnSpPr>
          <p:nvPr/>
        </p:nvCxnSpPr>
        <p:spPr>
          <a:xfrm>
            <a:off x="7799994" y="1019320"/>
            <a:ext cx="104802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D259A2-9D00-4A4E-8FC8-B96F05C627A6}"/>
                  </a:ext>
                </a:extLst>
              </p:cNvPr>
              <p:cNvSpPr txBox="1"/>
              <p:nvPr/>
            </p:nvSpPr>
            <p:spPr>
              <a:xfrm>
                <a:off x="8096020" y="367464"/>
                <a:ext cx="268471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D259A2-9D00-4A4E-8FC8-B96F05C62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20" y="367464"/>
                <a:ext cx="268471" cy="7956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33C62D-DDC0-44BF-A113-AC9F637B1DE2}"/>
              </a:ext>
            </a:extLst>
          </p:cNvPr>
          <p:cNvCxnSpPr>
            <a:cxnSpLocks/>
          </p:cNvCxnSpPr>
          <p:nvPr/>
        </p:nvCxnSpPr>
        <p:spPr>
          <a:xfrm>
            <a:off x="6601329" y="388133"/>
            <a:ext cx="0" cy="778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9FA637-46C2-4A77-9D4F-4B8DC214B31E}"/>
                  </a:ext>
                </a:extLst>
              </p:cNvPr>
              <p:cNvSpPr txBox="1"/>
              <p:nvPr/>
            </p:nvSpPr>
            <p:spPr>
              <a:xfrm>
                <a:off x="5959383" y="96001"/>
                <a:ext cx="283732" cy="79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A9FA637-46C2-4A77-9D4F-4B8DC214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83" y="96001"/>
                <a:ext cx="283732" cy="7955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424624-C50E-4E30-9E6C-FF8042E4F97C}"/>
              </a:ext>
            </a:extLst>
          </p:cNvPr>
          <p:cNvCxnSpPr>
            <a:cxnSpLocks/>
          </p:cNvCxnSpPr>
          <p:nvPr/>
        </p:nvCxnSpPr>
        <p:spPr>
          <a:xfrm>
            <a:off x="5491863" y="681011"/>
            <a:ext cx="10685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75161A-50F7-4888-A00A-6EE3E05C79ED}"/>
              </a:ext>
            </a:extLst>
          </p:cNvPr>
          <p:cNvCxnSpPr>
            <a:cxnSpLocks/>
          </p:cNvCxnSpPr>
          <p:nvPr/>
        </p:nvCxnSpPr>
        <p:spPr>
          <a:xfrm>
            <a:off x="6717853" y="707474"/>
            <a:ext cx="100819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3A1D423-0E4C-488D-82AF-409C914398FA}"/>
                  </a:ext>
                </a:extLst>
              </p:cNvPr>
              <p:cNvSpPr txBox="1"/>
              <p:nvPr/>
            </p:nvSpPr>
            <p:spPr>
              <a:xfrm>
                <a:off x="7079227" y="87192"/>
                <a:ext cx="283732" cy="79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3A1D423-0E4C-488D-82AF-409C9143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27" y="87192"/>
                <a:ext cx="283732" cy="7955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3394B17B-4493-48BB-901C-A2A9023EFAFE}"/>
              </a:ext>
            </a:extLst>
          </p:cNvPr>
          <p:cNvSpPr/>
          <p:nvPr/>
        </p:nvSpPr>
        <p:spPr>
          <a:xfrm>
            <a:off x="7845862" y="1618980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1F2543F-29B7-49A2-9C10-310158F73459}"/>
              </a:ext>
            </a:extLst>
          </p:cNvPr>
          <p:cNvSpPr/>
          <p:nvPr/>
        </p:nvSpPr>
        <p:spPr>
          <a:xfrm>
            <a:off x="5125435" y="1618273"/>
            <a:ext cx="25908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17C938F-7263-439A-84E4-A4119DAB0488}"/>
              </a:ext>
            </a:extLst>
          </p:cNvPr>
          <p:cNvSpPr/>
          <p:nvPr/>
        </p:nvSpPr>
        <p:spPr>
          <a:xfrm>
            <a:off x="2558923" y="2897918"/>
            <a:ext cx="7550491" cy="3182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Guitar String</vt:lpstr>
      <vt:lpstr>Plucked String</vt:lpstr>
      <vt:lpstr>1 Node</vt:lpstr>
      <vt:lpstr>3 Nodes I</vt:lpstr>
      <vt:lpstr>3 Nodes II</vt:lpstr>
      <vt:lpstr>3 Nodes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String</dc:title>
  <dc:creator>Brandon Ho</dc:creator>
  <cp:lastModifiedBy>Brandon Ho</cp:lastModifiedBy>
  <cp:revision>5</cp:revision>
  <dcterms:created xsi:type="dcterms:W3CDTF">2021-04-08T09:29:36Z</dcterms:created>
  <dcterms:modified xsi:type="dcterms:W3CDTF">2021-04-12T18:36:50Z</dcterms:modified>
</cp:coreProperties>
</file>