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8" r:id="rId3"/>
    <p:sldId id="269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Ho" initials="BH" lastIdx="1" clrIdx="0">
    <p:extLst>
      <p:ext uri="{19B8F6BF-5375-455C-9EA6-DF929625EA0E}">
        <p15:presenceInfo xmlns:p15="http://schemas.microsoft.com/office/powerpoint/2012/main" userId="9b06ada331b31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1595-1F2D-4F6B-8AA2-3759496FF52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50BB-395A-4AB3-BA0B-B6979DED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B73-0CC3-4D5E-94CB-66751803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A63D-BE51-4547-883D-B5F6B0D1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40E6-1556-41EB-8349-E359121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B789-1220-4B8B-89E2-E25B3B9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75FD-D163-4BD9-A6C3-35F27649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7F03-9BC8-46D8-9B93-D7E24D2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FE2F-88E7-4529-9BF7-EBA8F30D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BEEC-1BB5-4BC2-85AE-74260AE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B136-7549-430A-BB7F-44BE5CD5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433A-07AB-46A2-8A83-529512A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AA471-12DE-481F-9A45-B6F91D3F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E0C7-07D7-4712-9B21-242E76E3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EF33-3350-4208-A880-592DCD9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0FCA-8BA4-4BC2-BE12-C6FABF35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343C-1126-4164-A1F2-9C276174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B2DB-6D8F-441E-A975-4D20E62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6352-2397-40BC-B7E0-59362511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9A8F-3715-438C-B521-B591579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87F8-DB3F-4081-81BB-1644CF9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BFF-8531-44C0-A6BC-8A99C6F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439E-77D6-4440-8700-EDA09B5C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0A8D-6589-4321-9DE9-6D6DF7D6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F18C-2E0B-468C-B3A7-5CCD8696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A3D5-1094-474F-B22E-FEF34A4F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133C-A491-4B12-9E46-FBB6A57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F05D-D921-45B7-8CEF-B2E6224D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8747-C016-4AAE-9B43-F944DBE6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7C1D-50E7-4FA2-92E8-9BC5D9C8E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4A7-3208-4165-9DAB-EA768683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4A19-205E-41D5-90D9-1710AAB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7697-F999-44D4-BD7C-AEECD0E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2029-B544-49F2-AC06-BD54703A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9927-CBE4-40F8-ADB0-5AED625A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73CD-4A8E-42AB-ACF5-14E1D066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9DB4-D10C-4F56-83E8-A9897552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9B369-5FAA-4A6F-A947-0E5F72701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593F2-D1D7-479F-B587-5F905B3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97CE-57C0-4461-9F9E-31F9D48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5AF4-769A-4A32-A43A-EB48C30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D7AB-7305-4F3E-B497-AD30B0DA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BB16F-CA3A-4577-BA6D-9D88A95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C48FA-BBC7-4ADE-B1C8-7BBB358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AA902-CCC6-4F31-89FF-5A7AE134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91B4E-ED25-4E80-BC88-2DA4230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804AE-9B83-438C-B0A5-6F192E4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91C3-E8CF-433C-AD1F-CFD4626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3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CFE6-CE97-486F-A2EF-D18E4933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C4AF-1048-43AA-840B-4C26CC92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489FE-81F6-473D-ABD7-46B9B775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C1FE-29B3-4947-AF7F-424E9E5A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A12AC-5083-4FBE-B12D-FDAFD978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4815-EFB1-4B14-B6FE-722FCED1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671-2400-41AF-9685-252FE1A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0E58-05AE-47F7-9F24-00D52E75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FAC2-7BAE-440B-BA84-918275F0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0538-2540-427A-9044-7BE831B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92BE-40E9-44BF-AA08-D7486E9C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9E8BA-B522-4A7F-96C8-40C89A1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FA060-8969-4E82-800B-6F3AB7F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7751-91C9-46A2-992A-AD6AE4E2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5304-8DE7-402C-A0BB-604D50A1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E584-5F61-47EF-A6E4-4DCCBF9492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8A6F-23AA-4010-8E8D-F9A6F58F5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5EE4-EDB4-4AF3-ABF3-EB7D79F1B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0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220097A-E066-4D71-81D3-A5C55877D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44016" b="68803"/>
          <a:stretch/>
        </p:blipFill>
        <p:spPr>
          <a:xfrm rot="16200000">
            <a:off x="5650075" y="1649851"/>
            <a:ext cx="228603" cy="1159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51067-49A6-4AB4-860B-AA5699D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9" y="4233534"/>
            <a:ext cx="3993981" cy="1748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AD1345-E027-4E65-A76A-B58A49CF19F4}"/>
              </a:ext>
            </a:extLst>
          </p:cNvPr>
          <p:cNvSpPr/>
          <p:nvPr/>
        </p:nvSpPr>
        <p:spPr>
          <a:xfrm>
            <a:off x="4470585" y="1789132"/>
            <a:ext cx="3162978" cy="241726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0D731-CCA4-488D-A2F1-0DD8AFD4DC48}"/>
                  </a:ext>
                </a:extLst>
              </p:cNvPr>
              <p:cNvSpPr/>
              <p:nvPr/>
            </p:nvSpPr>
            <p:spPr>
              <a:xfrm>
                <a:off x="5324984" y="2139948"/>
                <a:ext cx="1514227" cy="150512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0D731-CCA4-488D-A2F1-0DD8AFD4D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4" y="2139948"/>
                <a:ext cx="1514227" cy="15051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1BCF3001-8F48-4A2B-8D2B-DD8AFBBC1F5E}"/>
              </a:ext>
            </a:extLst>
          </p:cNvPr>
          <p:cNvSpPr/>
          <p:nvPr/>
        </p:nvSpPr>
        <p:spPr>
          <a:xfrm>
            <a:off x="6371041" y="2352194"/>
            <a:ext cx="322167" cy="3470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BD8FF0-1D6D-4CBB-94FE-2875E3D93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805" y="4574237"/>
            <a:ext cx="504825" cy="533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CFE513-A96E-4505-92D3-BD4D9BD14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83" y="4593283"/>
            <a:ext cx="442916" cy="514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AF57C6-6B92-491C-83C4-8B3493940CA8}"/>
                  </a:ext>
                </a:extLst>
              </p:cNvPr>
              <p:cNvSpPr txBox="1"/>
              <p:nvPr/>
            </p:nvSpPr>
            <p:spPr>
              <a:xfrm>
                <a:off x="4417127" y="1797351"/>
                <a:ext cx="584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AF57C6-6B92-491C-83C4-8B349394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27" y="1797351"/>
                <a:ext cx="58425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1986F6-79E2-49F1-B989-B9945E6A78C4}"/>
                  </a:ext>
                </a:extLst>
              </p:cNvPr>
              <p:cNvSpPr txBox="1"/>
              <p:nvPr/>
            </p:nvSpPr>
            <p:spPr>
              <a:xfrm>
                <a:off x="6591326" y="2040474"/>
                <a:ext cx="278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1986F6-79E2-49F1-B989-B9945E6A7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26" y="2040474"/>
                <a:ext cx="278046" cy="369332"/>
              </a:xfrm>
              <a:prstGeom prst="rect">
                <a:avLst/>
              </a:prstGeom>
              <a:blipFill>
                <a:blip r:embed="rId8"/>
                <a:stretch>
                  <a:fillRect r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224F36-2C31-47C6-9966-884CFFF9B10C}"/>
              </a:ext>
            </a:extLst>
          </p:cNvPr>
          <p:cNvSpPr/>
          <p:nvPr/>
        </p:nvSpPr>
        <p:spPr>
          <a:xfrm>
            <a:off x="5777052" y="2618348"/>
            <a:ext cx="610090" cy="586189"/>
          </a:xfrm>
          <a:custGeom>
            <a:avLst/>
            <a:gdLst>
              <a:gd name="connsiteX0" fmla="*/ 418824 w 782206"/>
              <a:gd name="connsiteY0" fmla="*/ 0 h 751562"/>
              <a:gd name="connsiteX1" fmla="*/ 782206 w 782206"/>
              <a:gd name="connsiteY1" fmla="*/ 375781 h 751562"/>
              <a:gd name="connsiteX2" fmla="*/ 418824 w 782206"/>
              <a:gd name="connsiteY2" fmla="*/ 751562 h 751562"/>
              <a:gd name="connsiteX3" fmla="*/ 418823 w 782206"/>
              <a:gd name="connsiteY3" fmla="*/ 751562 h 751562"/>
              <a:gd name="connsiteX4" fmla="*/ 418823 w 782206"/>
              <a:gd name="connsiteY4" fmla="*/ 669605 h 751562"/>
              <a:gd name="connsiteX5" fmla="*/ 447068 w 782206"/>
              <a:gd name="connsiteY5" fmla="*/ 668130 h 751562"/>
              <a:gd name="connsiteX6" fmla="*/ 702184 w 782206"/>
              <a:gd name="connsiteY6" fmla="*/ 375781 h 751562"/>
              <a:gd name="connsiteX7" fmla="*/ 418013 w 782206"/>
              <a:gd name="connsiteY7" fmla="*/ 81915 h 751562"/>
              <a:gd name="connsiteX8" fmla="*/ 139616 w 782206"/>
              <a:gd name="connsiteY8" fmla="*/ 316557 h 751562"/>
              <a:gd name="connsiteX9" fmla="*/ 134487 w 782206"/>
              <a:gd name="connsiteY9" fmla="*/ 369173 h 751562"/>
              <a:gd name="connsiteX10" fmla="*/ 212482 w 782206"/>
              <a:gd name="connsiteY10" fmla="*/ 369173 h 751562"/>
              <a:gd name="connsiteX11" fmla="*/ 106241 w 782206"/>
              <a:gd name="connsiteY11" fmla="*/ 548441 h 751562"/>
              <a:gd name="connsiteX12" fmla="*/ 0 w 782206"/>
              <a:gd name="connsiteY12" fmla="*/ 369173 h 751562"/>
              <a:gd name="connsiteX13" fmla="*/ 56085 w 782206"/>
              <a:gd name="connsiteY13" fmla="*/ 369173 h 751562"/>
              <a:gd name="connsiteX14" fmla="*/ 62824 w 782206"/>
              <a:gd name="connsiteY14" fmla="*/ 300048 h 751562"/>
              <a:gd name="connsiteX15" fmla="*/ 418824 w 782206"/>
              <a:gd name="connsiteY15" fmla="*/ 0 h 75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2206" h="751562">
                <a:moveTo>
                  <a:pt x="418824" y="0"/>
                </a:moveTo>
                <a:cubicBezTo>
                  <a:pt x="619514" y="0"/>
                  <a:pt x="782206" y="168243"/>
                  <a:pt x="782206" y="375781"/>
                </a:cubicBezTo>
                <a:cubicBezTo>
                  <a:pt x="782206" y="583319"/>
                  <a:pt x="619514" y="751562"/>
                  <a:pt x="418824" y="751562"/>
                </a:cubicBezTo>
                <a:lnTo>
                  <a:pt x="418823" y="751562"/>
                </a:lnTo>
                <a:lnTo>
                  <a:pt x="418823" y="669605"/>
                </a:lnTo>
                <a:lnTo>
                  <a:pt x="447068" y="668130"/>
                </a:lnTo>
                <a:cubicBezTo>
                  <a:pt x="590363" y="653081"/>
                  <a:pt x="702184" y="527935"/>
                  <a:pt x="702184" y="375781"/>
                </a:cubicBezTo>
                <a:cubicBezTo>
                  <a:pt x="702184" y="213483"/>
                  <a:pt x="574956" y="81915"/>
                  <a:pt x="418013" y="81915"/>
                </a:cubicBezTo>
                <a:cubicBezTo>
                  <a:pt x="280689" y="81915"/>
                  <a:pt x="166114" y="182647"/>
                  <a:pt x="139616" y="316557"/>
                </a:cubicBezTo>
                <a:lnTo>
                  <a:pt x="134487" y="369173"/>
                </a:lnTo>
                <a:lnTo>
                  <a:pt x="212482" y="369173"/>
                </a:lnTo>
                <a:lnTo>
                  <a:pt x="106241" y="548441"/>
                </a:lnTo>
                <a:lnTo>
                  <a:pt x="0" y="369173"/>
                </a:lnTo>
                <a:lnTo>
                  <a:pt x="56085" y="369173"/>
                </a:lnTo>
                <a:lnTo>
                  <a:pt x="62824" y="300048"/>
                </a:lnTo>
                <a:cubicBezTo>
                  <a:pt x="96708" y="128811"/>
                  <a:pt x="243219" y="0"/>
                  <a:pt x="41882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4D56B4-4562-410C-896F-597CDBAF6BEE}"/>
                  </a:ext>
                </a:extLst>
              </p:cNvPr>
              <p:cNvSpPr txBox="1"/>
              <p:nvPr/>
            </p:nvSpPr>
            <p:spPr>
              <a:xfrm>
                <a:off x="5894912" y="26789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4D56B4-4562-410C-896F-597CDBAF6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12" y="2678955"/>
                <a:ext cx="314325" cy="369332"/>
              </a:xfrm>
              <a:prstGeom prst="rect">
                <a:avLst/>
              </a:prstGeom>
              <a:blipFill>
                <a:blip r:embed="rId9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>
            <a:extLst>
              <a:ext uri="{FF2B5EF4-FFF2-40B4-BE49-F238E27FC236}">
                <a16:creationId xmlns:a16="http://schemas.microsoft.com/office/drawing/2014/main" id="{3E239F3F-221F-422D-AF79-85ABAA6E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Hw5 Q1</a:t>
            </a:r>
          </a:p>
        </p:txBody>
      </p:sp>
    </p:spTree>
    <p:extLst>
      <p:ext uri="{BB962C8B-B14F-4D97-AF65-F5344CB8AC3E}">
        <p14:creationId xmlns:p14="http://schemas.microsoft.com/office/powerpoint/2010/main" val="36819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Hw5 Q1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78222" y="4153181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44934" y="1818229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023" y="3374988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8127734" y="4911814"/>
            <a:ext cx="946916" cy="71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9074650" y="4051263"/>
            <a:ext cx="5584" cy="893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 flipH="1">
            <a:off x="9074650" y="2554368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8203934" y="2587818"/>
            <a:ext cx="870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/>
              <p:nvPr/>
            </p:nvSpPr>
            <p:spPr>
              <a:xfrm>
                <a:off x="4227667" y="797114"/>
                <a:ext cx="591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67" y="797114"/>
                <a:ext cx="5918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7154562" y="1933950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62" y="1933950"/>
                <a:ext cx="6474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9426809" y="3406855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9" y="3406855"/>
                <a:ext cx="9030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6AE8B6-4523-497A-8BCE-1DBCE2832A4D}"/>
              </a:ext>
            </a:extLst>
          </p:cNvPr>
          <p:cNvSpPr txBox="1"/>
          <p:nvPr/>
        </p:nvSpPr>
        <p:spPr>
          <a:xfrm>
            <a:off x="7199837" y="5384578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527B6-BDAC-458B-A7E0-15159B1C1F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306" t="7958" r="14732" b="10732"/>
          <a:stretch/>
        </p:blipFill>
        <p:spPr>
          <a:xfrm>
            <a:off x="1417747" y="3133926"/>
            <a:ext cx="898291" cy="12951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EB2E6-808F-41DB-A675-65377E3F6696}"/>
              </a:ext>
            </a:extLst>
          </p:cNvPr>
          <p:cNvCxnSpPr>
            <a:cxnSpLocks/>
          </p:cNvCxnSpPr>
          <p:nvPr/>
        </p:nvCxnSpPr>
        <p:spPr>
          <a:xfrm flipH="1">
            <a:off x="4010025" y="2593702"/>
            <a:ext cx="2646473" cy="161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13663-A931-4EA3-A856-950155EAFDDD}"/>
              </a:ext>
            </a:extLst>
          </p:cNvPr>
          <p:cNvCxnSpPr>
            <a:cxnSpLocks/>
          </p:cNvCxnSpPr>
          <p:nvPr/>
        </p:nvCxnSpPr>
        <p:spPr>
          <a:xfrm flipH="1">
            <a:off x="4027534" y="4914900"/>
            <a:ext cx="2735216" cy="16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E65388-5FFD-4F59-B764-F77CFBF6BFB3}"/>
              </a:ext>
            </a:extLst>
          </p:cNvPr>
          <p:cNvSpPr/>
          <p:nvPr/>
        </p:nvSpPr>
        <p:spPr>
          <a:xfrm>
            <a:off x="1648879" y="2024177"/>
            <a:ext cx="776698" cy="7658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918554-7A88-4AD2-BF9A-07EAF2AD0949}"/>
              </a:ext>
            </a:extLst>
          </p:cNvPr>
          <p:cNvCxnSpPr/>
          <p:nvPr/>
        </p:nvCxnSpPr>
        <p:spPr>
          <a:xfrm flipV="1">
            <a:off x="2037228" y="2145636"/>
            <a:ext cx="0" cy="47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B9ACC4-441B-4F86-9106-0A89D2F762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146" t="5941" r="14198" b="14850"/>
          <a:stretch/>
        </p:blipFill>
        <p:spPr>
          <a:xfrm>
            <a:off x="3652693" y="3468275"/>
            <a:ext cx="795064" cy="90964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31000A-5199-4C85-9602-E02DDB983FDA}"/>
              </a:ext>
            </a:extLst>
          </p:cNvPr>
          <p:cNvCxnSpPr>
            <a:cxnSpLocks/>
          </p:cNvCxnSpPr>
          <p:nvPr/>
        </p:nvCxnSpPr>
        <p:spPr>
          <a:xfrm flipH="1">
            <a:off x="4047433" y="2604094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AD1B3-D053-4FE0-A3CD-86F3A9F8A2AD}"/>
              </a:ext>
            </a:extLst>
          </p:cNvPr>
          <p:cNvCxnSpPr>
            <a:cxnSpLocks/>
          </p:cNvCxnSpPr>
          <p:nvPr/>
        </p:nvCxnSpPr>
        <p:spPr>
          <a:xfrm>
            <a:off x="4052807" y="4318829"/>
            <a:ext cx="0" cy="6333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8675EFA-F939-4CA5-9E78-E75203CE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00700" y="3052014"/>
            <a:ext cx="495300" cy="162877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B36C75-D414-48C0-9946-34548CCA24D6}"/>
              </a:ext>
            </a:extLst>
          </p:cNvPr>
          <p:cNvCxnSpPr>
            <a:cxnSpLocks/>
          </p:cNvCxnSpPr>
          <p:nvPr/>
        </p:nvCxnSpPr>
        <p:spPr>
          <a:xfrm>
            <a:off x="5807732" y="4665267"/>
            <a:ext cx="1040" cy="2525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97C46F-30D6-450F-B1DF-92C327D21AB5}"/>
              </a:ext>
            </a:extLst>
          </p:cNvPr>
          <p:cNvCxnSpPr>
            <a:cxnSpLocks/>
          </p:cNvCxnSpPr>
          <p:nvPr/>
        </p:nvCxnSpPr>
        <p:spPr>
          <a:xfrm>
            <a:off x="5799247" y="2555602"/>
            <a:ext cx="2495" cy="5776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/>
              <p:nvPr/>
            </p:nvSpPr>
            <p:spPr>
              <a:xfrm>
                <a:off x="6126413" y="3438187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13" y="3438187"/>
                <a:ext cx="64749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/>
              <p:nvPr/>
            </p:nvSpPr>
            <p:spPr>
              <a:xfrm>
                <a:off x="3120629" y="3591962"/>
                <a:ext cx="501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9" y="3591962"/>
                <a:ext cx="5013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C93B355D-09C5-4BDF-8E27-EF2B43E8DA2B}"/>
              </a:ext>
            </a:extLst>
          </p:cNvPr>
          <p:cNvSpPr/>
          <p:nvPr/>
        </p:nvSpPr>
        <p:spPr>
          <a:xfrm>
            <a:off x="4567728" y="301749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896E4-0689-40F6-971B-ED1921B3C6EC}"/>
              </a:ext>
            </a:extLst>
          </p:cNvPr>
          <p:cNvSpPr txBox="1"/>
          <p:nvPr/>
        </p:nvSpPr>
        <p:spPr>
          <a:xfrm>
            <a:off x="4783584" y="347292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58" name="Arrow: Circular 57">
            <a:extLst>
              <a:ext uri="{FF2B5EF4-FFF2-40B4-BE49-F238E27FC236}">
                <a16:creationId xmlns:a16="http://schemas.microsoft.com/office/drawing/2014/main" id="{270AA060-7D20-4342-A874-4A78038CA655}"/>
              </a:ext>
            </a:extLst>
          </p:cNvPr>
          <p:cNvSpPr/>
          <p:nvPr/>
        </p:nvSpPr>
        <p:spPr>
          <a:xfrm>
            <a:off x="7017964" y="301749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971BE-3507-4400-B98D-6A031D6A2CA9}"/>
              </a:ext>
            </a:extLst>
          </p:cNvPr>
          <p:cNvSpPr txBox="1"/>
          <p:nvPr/>
        </p:nvSpPr>
        <p:spPr>
          <a:xfrm>
            <a:off x="7233820" y="347292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38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Hw5 Q1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9061" y="4139948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88215" y="1838183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023" y="3374988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7648575" y="4883239"/>
            <a:ext cx="1426075" cy="126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9074650" y="4051263"/>
            <a:ext cx="12200" cy="8731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 flipH="1">
            <a:off x="9074650" y="2554368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 flipV="1">
            <a:off x="8639175" y="2587818"/>
            <a:ext cx="435475" cy="125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7597843" y="1953904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43" y="1953904"/>
                <a:ext cx="64749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9426809" y="3406855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9" y="3406855"/>
                <a:ext cx="90304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6AE8B6-4523-497A-8BCE-1DBCE2832A4D}"/>
              </a:ext>
            </a:extLst>
          </p:cNvPr>
          <p:cNvSpPr txBox="1"/>
          <p:nvPr/>
        </p:nvSpPr>
        <p:spPr>
          <a:xfrm>
            <a:off x="6763609" y="5487509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527B6-BDAC-458B-A7E0-15159B1C1F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06" t="7958" r="14732" b="10732"/>
          <a:stretch/>
        </p:blipFill>
        <p:spPr>
          <a:xfrm>
            <a:off x="1417747" y="3133926"/>
            <a:ext cx="898291" cy="129511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13663-A931-4EA3-A856-950155EAFDDD}"/>
              </a:ext>
            </a:extLst>
          </p:cNvPr>
          <p:cNvCxnSpPr>
            <a:cxnSpLocks/>
          </p:cNvCxnSpPr>
          <p:nvPr/>
        </p:nvCxnSpPr>
        <p:spPr>
          <a:xfrm flipH="1">
            <a:off x="4819650" y="4895850"/>
            <a:ext cx="1552575" cy="63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E65388-5FFD-4F59-B764-F77CFBF6BFB3}"/>
              </a:ext>
            </a:extLst>
          </p:cNvPr>
          <p:cNvSpPr/>
          <p:nvPr/>
        </p:nvSpPr>
        <p:spPr>
          <a:xfrm>
            <a:off x="1648879" y="2024177"/>
            <a:ext cx="776698" cy="7658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918554-7A88-4AD2-BF9A-07EAF2AD0949}"/>
              </a:ext>
            </a:extLst>
          </p:cNvPr>
          <p:cNvCxnSpPr/>
          <p:nvPr/>
        </p:nvCxnSpPr>
        <p:spPr>
          <a:xfrm flipV="1">
            <a:off x="2037228" y="2145636"/>
            <a:ext cx="0" cy="47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B9ACC4-441B-4F86-9106-0A89D2F762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46" t="5941" r="14198" b="14850"/>
          <a:stretch/>
        </p:blipFill>
        <p:spPr>
          <a:xfrm>
            <a:off x="4443695" y="3406855"/>
            <a:ext cx="795064" cy="90964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31000A-5199-4C85-9602-E02DDB983FDA}"/>
              </a:ext>
            </a:extLst>
          </p:cNvPr>
          <p:cNvCxnSpPr>
            <a:cxnSpLocks/>
          </p:cNvCxnSpPr>
          <p:nvPr/>
        </p:nvCxnSpPr>
        <p:spPr>
          <a:xfrm flipH="1">
            <a:off x="4838436" y="2565400"/>
            <a:ext cx="264" cy="886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AD1B3-D053-4FE0-A3CD-86F3A9F8A2AD}"/>
              </a:ext>
            </a:extLst>
          </p:cNvPr>
          <p:cNvCxnSpPr>
            <a:cxnSpLocks/>
          </p:cNvCxnSpPr>
          <p:nvPr/>
        </p:nvCxnSpPr>
        <p:spPr>
          <a:xfrm>
            <a:off x="4843809" y="4257409"/>
            <a:ext cx="0" cy="6333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8675EFA-F939-4CA5-9E78-E75203CE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80043" y="1838183"/>
            <a:ext cx="495300" cy="162877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97C46F-30D6-450F-B1DF-92C327D21AB5}"/>
              </a:ext>
            </a:extLst>
          </p:cNvPr>
          <p:cNvCxnSpPr>
            <a:cxnSpLocks/>
          </p:cNvCxnSpPr>
          <p:nvPr/>
        </p:nvCxnSpPr>
        <p:spPr>
          <a:xfrm flipH="1">
            <a:off x="4819650" y="2599331"/>
            <a:ext cx="772824" cy="9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/>
              <p:nvPr/>
            </p:nvSpPr>
            <p:spPr>
              <a:xfrm>
                <a:off x="5915482" y="1904083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82" y="1904083"/>
                <a:ext cx="64749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/>
              <p:nvPr/>
            </p:nvSpPr>
            <p:spPr>
              <a:xfrm>
                <a:off x="3955728" y="3538510"/>
                <a:ext cx="501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728" y="3538510"/>
                <a:ext cx="50137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C93B355D-09C5-4BDF-8E27-EF2B43E8DA2B}"/>
              </a:ext>
            </a:extLst>
          </p:cNvPr>
          <p:cNvSpPr/>
          <p:nvPr/>
        </p:nvSpPr>
        <p:spPr>
          <a:xfrm>
            <a:off x="6166831" y="3052008"/>
            <a:ext cx="1443914" cy="149175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896E4-0689-40F6-971B-ED1921B3C6EC}"/>
              </a:ext>
            </a:extLst>
          </p:cNvPr>
          <p:cNvSpPr txBox="1"/>
          <p:nvPr/>
        </p:nvSpPr>
        <p:spPr>
          <a:xfrm>
            <a:off x="6630109" y="3601863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92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1067-49A6-4AB4-860B-AA5699D9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96" y="5072720"/>
            <a:ext cx="3993981" cy="17482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D8FF0-1D6D-4CBB-94FE-2875E3D9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79" y="3313829"/>
            <a:ext cx="504825" cy="533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CFE513-A96E-4505-92D3-BD4D9BD1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338" y="3313829"/>
            <a:ext cx="442916" cy="514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AF83D-BE1B-4CB9-B831-CA3448B5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45623"/>
            <a:ext cx="2362200" cy="13716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33A079-CAA9-4846-BC00-C3AA64E40E04}"/>
              </a:ext>
            </a:extLst>
          </p:cNvPr>
          <p:cNvSpPr/>
          <p:nvPr/>
        </p:nvSpPr>
        <p:spPr>
          <a:xfrm>
            <a:off x="5890875" y="904448"/>
            <a:ext cx="2660117" cy="20329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7A31A4-631A-4973-80F4-7E3260275D68}"/>
                  </a:ext>
                </a:extLst>
              </p:cNvPr>
              <p:cNvSpPr/>
              <p:nvPr/>
            </p:nvSpPr>
            <p:spPr>
              <a:xfrm>
                <a:off x="6745275" y="1255264"/>
                <a:ext cx="1273490" cy="12658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7A31A4-631A-4973-80F4-7E3260275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275" y="1255264"/>
                <a:ext cx="1273490" cy="12658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4D95C9F4-A7E2-4BE8-8A09-AAD5AEC9FB67}"/>
              </a:ext>
            </a:extLst>
          </p:cNvPr>
          <p:cNvSpPr/>
          <p:nvPr/>
        </p:nvSpPr>
        <p:spPr>
          <a:xfrm>
            <a:off x="7505450" y="1361005"/>
            <a:ext cx="270948" cy="29183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38D3BC-8F4A-41B7-A8C5-D2F680D0133C}"/>
                  </a:ext>
                </a:extLst>
              </p:cNvPr>
              <p:cNvSpPr txBox="1"/>
              <p:nvPr/>
            </p:nvSpPr>
            <p:spPr>
              <a:xfrm>
                <a:off x="5837417" y="912667"/>
                <a:ext cx="584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38D3BC-8F4A-41B7-A8C5-D2F680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17" y="912667"/>
                <a:ext cx="58425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E9A436-CF32-48ED-9B9E-AC0CBE118D94}"/>
                  </a:ext>
                </a:extLst>
              </p:cNvPr>
              <p:cNvSpPr txBox="1"/>
              <p:nvPr/>
            </p:nvSpPr>
            <p:spPr>
              <a:xfrm>
                <a:off x="7841278" y="1114576"/>
                <a:ext cx="278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E9A436-CF32-48ED-9B9E-AC0CBE11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78" y="1114576"/>
                <a:ext cx="278046" cy="369332"/>
              </a:xfrm>
              <a:prstGeom prst="rect">
                <a:avLst/>
              </a:prstGeom>
              <a:blipFill>
                <a:blip r:embed="rId8"/>
                <a:stretch>
                  <a:fillRect r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29148BD-A584-4574-BAA8-36697D634F66}"/>
              </a:ext>
            </a:extLst>
          </p:cNvPr>
          <p:cNvSpPr/>
          <p:nvPr/>
        </p:nvSpPr>
        <p:spPr>
          <a:xfrm>
            <a:off x="7182942" y="1644812"/>
            <a:ext cx="513096" cy="492995"/>
          </a:xfrm>
          <a:custGeom>
            <a:avLst/>
            <a:gdLst>
              <a:gd name="connsiteX0" fmla="*/ 418824 w 782206"/>
              <a:gd name="connsiteY0" fmla="*/ 0 h 751562"/>
              <a:gd name="connsiteX1" fmla="*/ 782206 w 782206"/>
              <a:gd name="connsiteY1" fmla="*/ 375781 h 751562"/>
              <a:gd name="connsiteX2" fmla="*/ 418824 w 782206"/>
              <a:gd name="connsiteY2" fmla="*/ 751562 h 751562"/>
              <a:gd name="connsiteX3" fmla="*/ 418823 w 782206"/>
              <a:gd name="connsiteY3" fmla="*/ 751562 h 751562"/>
              <a:gd name="connsiteX4" fmla="*/ 418823 w 782206"/>
              <a:gd name="connsiteY4" fmla="*/ 669605 h 751562"/>
              <a:gd name="connsiteX5" fmla="*/ 447068 w 782206"/>
              <a:gd name="connsiteY5" fmla="*/ 668130 h 751562"/>
              <a:gd name="connsiteX6" fmla="*/ 702184 w 782206"/>
              <a:gd name="connsiteY6" fmla="*/ 375781 h 751562"/>
              <a:gd name="connsiteX7" fmla="*/ 418013 w 782206"/>
              <a:gd name="connsiteY7" fmla="*/ 81915 h 751562"/>
              <a:gd name="connsiteX8" fmla="*/ 139616 w 782206"/>
              <a:gd name="connsiteY8" fmla="*/ 316557 h 751562"/>
              <a:gd name="connsiteX9" fmla="*/ 134487 w 782206"/>
              <a:gd name="connsiteY9" fmla="*/ 369173 h 751562"/>
              <a:gd name="connsiteX10" fmla="*/ 212482 w 782206"/>
              <a:gd name="connsiteY10" fmla="*/ 369173 h 751562"/>
              <a:gd name="connsiteX11" fmla="*/ 106241 w 782206"/>
              <a:gd name="connsiteY11" fmla="*/ 548441 h 751562"/>
              <a:gd name="connsiteX12" fmla="*/ 0 w 782206"/>
              <a:gd name="connsiteY12" fmla="*/ 369173 h 751562"/>
              <a:gd name="connsiteX13" fmla="*/ 56085 w 782206"/>
              <a:gd name="connsiteY13" fmla="*/ 369173 h 751562"/>
              <a:gd name="connsiteX14" fmla="*/ 62824 w 782206"/>
              <a:gd name="connsiteY14" fmla="*/ 300048 h 751562"/>
              <a:gd name="connsiteX15" fmla="*/ 418824 w 782206"/>
              <a:gd name="connsiteY15" fmla="*/ 0 h 75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2206" h="751562">
                <a:moveTo>
                  <a:pt x="418824" y="0"/>
                </a:moveTo>
                <a:cubicBezTo>
                  <a:pt x="619514" y="0"/>
                  <a:pt x="782206" y="168243"/>
                  <a:pt x="782206" y="375781"/>
                </a:cubicBezTo>
                <a:cubicBezTo>
                  <a:pt x="782206" y="583319"/>
                  <a:pt x="619514" y="751562"/>
                  <a:pt x="418824" y="751562"/>
                </a:cubicBezTo>
                <a:lnTo>
                  <a:pt x="418823" y="751562"/>
                </a:lnTo>
                <a:lnTo>
                  <a:pt x="418823" y="669605"/>
                </a:lnTo>
                <a:lnTo>
                  <a:pt x="447068" y="668130"/>
                </a:lnTo>
                <a:cubicBezTo>
                  <a:pt x="590363" y="653081"/>
                  <a:pt x="702184" y="527935"/>
                  <a:pt x="702184" y="375781"/>
                </a:cubicBezTo>
                <a:cubicBezTo>
                  <a:pt x="702184" y="213483"/>
                  <a:pt x="574956" y="81915"/>
                  <a:pt x="418013" y="81915"/>
                </a:cubicBezTo>
                <a:cubicBezTo>
                  <a:pt x="280689" y="81915"/>
                  <a:pt x="166114" y="182647"/>
                  <a:pt x="139616" y="316557"/>
                </a:cubicBezTo>
                <a:lnTo>
                  <a:pt x="134487" y="369173"/>
                </a:lnTo>
                <a:lnTo>
                  <a:pt x="212482" y="369173"/>
                </a:lnTo>
                <a:lnTo>
                  <a:pt x="106241" y="548441"/>
                </a:lnTo>
                <a:lnTo>
                  <a:pt x="0" y="369173"/>
                </a:lnTo>
                <a:lnTo>
                  <a:pt x="56085" y="369173"/>
                </a:lnTo>
                <a:lnTo>
                  <a:pt x="62824" y="300048"/>
                </a:lnTo>
                <a:cubicBezTo>
                  <a:pt x="96708" y="128811"/>
                  <a:pt x="243219" y="0"/>
                  <a:pt x="41882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2262AC-D3E6-42E6-8F15-DD52DF62EFDB}"/>
                  </a:ext>
                </a:extLst>
              </p:cNvPr>
              <p:cNvSpPr txBox="1"/>
              <p:nvPr/>
            </p:nvSpPr>
            <p:spPr>
              <a:xfrm>
                <a:off x="7300802" y="170541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2262AC-D3E6-42E6-8F15-DD52DF62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2" y="1705419"/>
                <a:ext cx="314325" cy="369332"/>
              </a:xfrm>
              <a:prstGeom prst="rect">
                <a:avLst/>
              </a:prstGeom>
              <a:blipFill>
                <a:blip r:embed="rId9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>
            <a:extLst>
              <a:ext uri="{FF2B5EF4-FFF2-40B4-BE49-F238E27FC236}">
                <a16:creationId xmlns:a16="http://schemas.microsoft.com/office/drawing/2014/main" id="{C4B0C4CE-D4FF-4C8A-9DEB-2A1E4C44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Hw5 Q1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98B012-3CCF-4C3B-9B92-984203CE1305}"/>
                  </a:ext>
                </a:extLst>
              </p:cNvPr>
              <p:cNvSpPr txBox="1"/>
              <p:nvPr/>
            </p:nvSpPr>
            <p:spPr>
              <a:xfrm>
                <a:off x="5529338" y="5300072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i="1" baseline="-25000" dirty="0"/>
                  <a:t>g</a:t>
                </a:r>
                <a:endParaRPr lang="en-US" sz="3200" b="1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98B012-3CCF-4C3B-9B92-984203CE1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38" y="5300072"/>
                <a:ext cx="903042" cy="646331"/>
              </a:xfrm>
              <a:prstGeom prst="rect">
                <a:avLst/>
              </a:prstGeom>
              <a:blipFill>
                <a:blip r:embed="rId10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33D29CA-BD92-434B-AB7F-1072858A9082}"/>
              </a:ext>
            </a:extLst>
          </p:cNvPr>
          <p:cNvSpPr txBox="1"/>
          <p:nvPr/>
        </p:nvSpPr>
        <p:spPr>
          <a:xfrm>
            <a:off x="8458200" y="5238594"/>
            <a:ext cx="6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baseline="-25000" dirty="0"/>
              <a:t>g</a:t>
            </a:r>
            <a:endParaRPr lang="en-US" sz="2000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C99C9B-9003-4AF7-9F1D-004E9767B64F}"/>
              </a:ext>
            </a:extLst>
          </p:cNvPr>
          <p:cNvSpPr/>
          <p:nvPr/>
        </p:nvSpPr>
        <p:spPr>
          <a:xfrm>
            <a:off x="5890875" y="4268025"/>
            <a:ext cx="2660117" cy="86898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B99E1-2B9D-48B1-8643-87E50407EDFF}"/>
                  </a:ext>
                </a:extLst>
              </p:cNvPr>
              <p:cNvSpPr txBox="1"/>
              <p:nvPr/>
            </p:nvSpPr>
            <p:spPr>
              <a:xfrm>
                <a:off x="7008677" y="4325442"/>
                <a:ext cx="584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3600" b="1" baseline="-25000" dirty="0"/>
                        <m:t>g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B99E1-2B9D-48B1-8643-87E50407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77" y="4325442"/>
                <a:ext cx="584250" cy="646331"/>
              </a:xfrm>
              <a:prstGeom prst="rect">
                <a:avLst/>
              </a:prstGeom>
              <a:blipFill>
                <a:blip r:embed="rId11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Hw5 Q1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21" y="4381905"/>
            <a:ext cx="1085286" cy="131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98493" y="2413107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66" y="3667582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H="1">
            <a:off x="8011099" y="5664344"/>
            <a:ext cx="29" cy="60535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8006114" y="4254915"/>
            <a:ext cx="0" cy="302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>
            <a:off x="8006115" y="3164436"/>
            <a:ext cx="0" cy="6048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7185699" y="3180616"/>
            <a:ext cx="3103781" cy="66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/>
              <p:nvPr/>
            </p:nvSpPr>
            <p:spPr>
              <a:xfrm>
                <a:off x="542278" y="5281431"/>
                <a:ext cx="591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78" y="5281431"/>
                <a:ext cx="5918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6142419" y="3312578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19" y="3312578"/>
                <a:ext cx="6474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8286062" y="3497572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062" y="3497572"/>
                <a:ext cx="9030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6AE8B6-4523-497A-8BCE-1DBCE2832A4D}"/>
              </a:ext>
            </a:extLst>
          </p:cNvPr>
          <p:cNvSpPr txBox="1"/>
          <p:nvPr/>
        </p:nvSpPr>
        <p:spPr>
          <a:xfrm>
            <a:off x="8485997" y="4974031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527B6-BDAC-458B-A7E0-15159B1C1F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306" t="7958" r="14732" b="10732"/>
          <a:stretch/>
        </p:blipFill>
        <p:spPr>
          <a:xfrm>
            <a:off x="466033" y="3162191"/>
            <a:ext cx="898291" cy="12951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EB2E6-808F-41DB-A675-65377E3F6696}"/>
              </a:ext>
            </a:extLst>
          </p:cNvPr>
          <p:cNvCxnSpPr>
            <a:cxnSpLocks/>
          </p:cNvCxnSpPr>
          <p:nvPr/>
        </p:nvCxnSpPr>
        <p:spPr>
          <a:xfrm flipH="1">
            <a:off x="3412337" y="3183486"/>
            <a:ext cx="2219418" cy="93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13663-A931-4EA3-A856-950155EAFDDD}"/>
              </a:ext>
            </a:extLst>
          </p:cNvPr>
          <p:cNvCxnSpPr>
            <a:cxnSpLocks/>
          </p:cNvCxnSpPr>
          <p:nvPr/>
        </p:nvCxnSpPr>
        <p:spPr>
          <a:xfrm flipH="1">
            <a:off x="3420415" y="6266542"/>
            <a:ext cx="489070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E65388-5FFD-4F59-B764-F77CFBF6BFB3}"/>
              </a:ext>
            </a:extLst>
          </p:cNvPr>
          <p:cNvSpPr/>
          <p:nvPr/>
        </p:nvSpPr>
        <p:spPr>
          <a:xfrm>
            <a:off x="587626" y="2245736"/>
            <a:ext cx="776698" cy="7658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918554-7A88-4AD2-BF9A-07EAF2AD0949}"/>
              </a:ext>
            </a:extLst>
          </p:cNvPr>
          <p:cNvCxnSpPr/>
          <p:nvPr/>
        </p:nvCxnSpPr>
        <p:spPr>
          <a:xfrm flipV="1">
            <a:off x="975975" y="2367195"/>
            <a:ext cx="0" cy="47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B9ACC4-441B-4F86-9106-0A89D2F762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146" t="5941" r="14198" b="14850"/>
          <a:stretch/>
        </p:blipFill>
        <p:spPr>
          <a:xfrm>
            <a:off x="3054460" y="4199967"/>
            <a:ext cx="795064" cy="90964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31000A-5199-4C85-9602-E02DDB983FDA}"/>
              </a:ext>
            </a:extLst>
          </p:cNvPr>
          <p:cNvCxnSpPr>
            <a:cxnSpLocks/>
          </p:cNvCxnSpPr>
          <p:nvPr/>
        </p:nvCxnSpPr>
        <p:spPr>
          <a:xfrm>
            <a:off x="3454784" y="3173861"/>
            <a:ext cx="5271" cy="10954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AD1B3-D053-4FE0-A3CD-86F3A9F8A2AD}"/>
              </a:ext>
            </a:extLst>
          </p:cNvPr>
          <p:cNvCxnSpPr>
            <a:cxnSpLocks/>
          </p:cNvCxnSpPr>
          <p:nvPr/>
        </p:nvCxnSpPr>
        <p:spPr>
          <a:xfrm flipH="1">
            <a:off x="3445688" y="5040861"/>
            <a:ext cx="4842" cy="124696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8675EFA-F939-4CA5-9E78-E75203CE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995860" y="4099532"/>
            <a:ext cx="495300" cy="162877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B36C75-D414-48C0-9946-34548CCA24D6}"/>
              </a:ext>
            </a:extLst>
          </p:cNvPr>
          <p:cNvCxnSpPr>
            <a:cxnSpLocks/>
          </p:cNvCxnSpPr>
          <p:nvPr/>
        </p:nvCxnSpPr>
        <p:spPr>
          <a:xfrm flipH="1">
            <a:off x="5201652" y="5707611"/>
            <a:ext cx="1478" cy="5458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97C46F-30D6-450F-B1DF-92C327D21AB5}"/>
              </a:ext>
            </a:extLst>
          </p:cNvPr>
          <p:cNvCxnSpPr>
            <a:cxnSpLocks/>
          </p:cNvCxnSpPr>
          <p:nvPr/>
        </p:nvCxnSpPr>
        <p:spPr>
          <a:xfrm flipH="1">
            <a:off x="5193605" y="3135861"/>
            <a:ext cx="9525" cy="10191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/>
              <p:nvPr/>
            </p:nvSpPr>
            <p:spPr>
              <a:xfrm>
                <a:off x="5428429" y="4617537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8E80C-8774-4C2E-BD54-7A954562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29" y="4617537"/>
                <a:ext cx="64749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/>
              <p:nvPr/>
            </p:nvSpPr>
            <p:spPr>
              <a:xfrm>
                <a:off x="2591517" y="4216867"/>
                <a:ext cx="501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108EA2-9AC8-4A0B-BA74-12BEA8B2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17" y="4216867"/>
                <a:ext cx="5013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C93B355D-09C5-4BDF-8E27-EF2B43E8DA2B}"/>
              </a:ext>
            </a:extLst>
          </p:cNvPr>
          <p:cNvSpPr/>
          <p:nvPr/>
        </p:nvSpPr>
        <p:spPr>
          <a:xfrm>
            <a:off x="3884263" y="4070569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896E4-0689-40F6-971B-ED1921B3C6EC}"/>
              </a:ext>
            </a:extLst>
          </p:cNvPr>
          <p:cNvSpPr txBox="1"/>
          <p:nvPr/>
        </p:nvSpPr>
        <p:spPr>
          <a:xfrm>
            <a:off x="4186982" y="445730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58" name="Arrow: Circular 57">
            <a:extLst>
              <a:ext uri="{FF2B5EF4-FFF2-40B4-BE49-F238E27FC236}">
                <a16:creationId xmlns:a16="http://schemas.microsoft.com/office/drawing/2014/main" id="{270AA060-7D20-4342-A874-4A78038CA655}"/>
              </a:ext>
            </a:extLst>
          </p:cNvPr>
          <p:cNvSpPr/>
          <p:nvPr/>
        </p:nvSpPr>
        <p:spPr>
          <a:xfrm>
            <a:off x="6080859" y="4125680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971BE-3507-4400-B98D-6A031D6A2CA9}"/>
              </a:ext>
            </a:extLst>
          </p:cNvPr>
          <p:cNvSpPr txBox="1"/>
          <p:nvPr/>
        </p:nvSpPr>
        <p:spPr>
          <a:xfrm>
            <a:off x="6329969" y="445730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7939E7-AC92-424F-91E2-42709B35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553" y="4343857"/>
            <a:ext cx="1085286" cy="131243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78CD902-A0E7-4AD2-9049-7634DB8A6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602" y="3633211"/>
            <a:ext cx="1057275" cy="67627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C81666-DE30-457D-A86B-AD271191E1D3}"/>
              </a:ext>
            </a:extLst>
          </p:cNvPr>
          <p:cNvCxnSpPr>
            <a:cxnSpLocks/>
          </p:cNvCxnSpPr>
          <p:nvPr/>
        </p:nvCxnSpPr>
        <p:spPr>
          <a:xfrm>
            <a:off x="10268346" y="4216867"/>
            <a:ext cx="0" cy="302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079B33-FCBC-4236-9818-8FF6FEE6C4E8}"/>
              </a:ext>
            </a:extLst>
          </p:cNvPr>
          <p:cNvCxnSpPr>
            <a:cxnSpLocks/>
          </p:cNvCxnSpPr>
          <p:nvPr/>
        </p:nvCxnSpPr>
        <p:spPr>
          <a:xfrm>
            <a:off x="10266620" y="3149196"/>
            <a:ext cx="1727" cy="5820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2BDAD0-FF75-4AAF-82D3-F9125F3DD45E}"/>
                  </a:ext>
                </a:extLst>
              </p:cNvPr>
              <p:cNvSpPr txBox="1"/>
              <p:nvPr/>
            </p:nvSpPr>
            <p:spPr>
              <a:xfrm>
                <a:off x="10746680" y="3429000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i="1" baseline="-25000" dirty="0"/>
                  <a:t>g</a:t>
                </a:r>
                <a:endParaRPr lang="en-US" sz="3200" b="1" i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2BDAD0-FF75-4AAF-82D3-F9125F3D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680" y="3429000"/>
                <a:ext cx="903042" cy="646331"/>
              </a:xfrm>
              <a:prstGeom prst="rect">
                <a:avLst/>
              </a:prstGeom>
              <a:blipFill>
                <a:blip r:embed="rId12"/>
                <a:stretch>
                  <a:fillRect b="-25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32F95E-D0B5-4B32-AFFA-D57599680DF9}"/>
              </a:ext>
            </a:extLst>
          </p:cNvPr>
          <p:cNvCxnSpPr>
            <a:cxnSpLocks/>
          </p:cNvCxnSpPr>
          <p:nvPr/>
        </p:nvCxnSpPr>
        <p:spPr>
          <a:xfrm>
            <a:off x="10274240" y="5639676"/>
            <a:ext cx="2540" cy="648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9E553A-C46C-439C-BA6C-BC523D8EC570}"/>
              </a:ext>
            </a:extLst>
          </p:cNvPr>
          <p:cNvSpPr txBox="1"/>
          <p:nvPr/>
        </p:nvSpPr>
        <p:spPr>
          <a:xfrm>
            <a:off x="10765268" y="4863198"/>
            <a:ext cx="6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baseline="-25000" dirty="0"/>
              <a:t>g</a:t>
            </a:r>
            <a:endParaRPr lang="en-US" sz="2000" b="1" i="1" dirty="0"/>
          </a:p>
        </p:txBody>
      </p:sp>
      <p:sp>
        <p:nvSpPr>
          <p:cNvPr id="77" name="Arrow: Circular 76">
            <a:extLst>
              <a:ext uri="{FF2B5EF4-FFF2-40B4-BE49-F238E27FC236}">
                <a16:creationId xmlns:a16="http://schemas.microsoft.com/office/drawing/2014/main" id="{721A0666-CBD7-4737-915A-092AE2EEF0AF}"/>
              </a:ext>
            </a:extLst>
          </p:cNvPr>
          <p:cNvSpPr/>
          <p:nvPr/>
        </p:nvSpPr>
        <p:spPr>
          <a:xfrm>
            <a:off x="8766298" y="4146630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9A5668-0062-40FA-9822-1602495AB45D}"/>
              </a:ext>
            </a:extLst>
          </p:cNvPr>
          <p:cNvSpPr txBox="1"/>
          <p:nvPr/>
        </p:nvSpPr>
        <p:spPr>
          <a:xfrm>
            <a:off x="9015408" y="4478256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932028-FE3B-4234-A47F-6CFB3A46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10139" y="5494523"/>
            <a:ext cx="495300" cy="16287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CF98F7-62A2-4C42-A3D9-AC56CBD49302}"/>
              </a:ext>
            </a:extLst>
          </p:cNvPr>
          <p:cNvCxnSpPr>
            <a:cxnSpLocks/>
          </p:cNvCxnSpPr>
          <p:nvPr/>
        </p:nvCxnSpPr>
        <p:spPr>
          <a:xfrm flipV="1">
            <a:off x="9791120" y="6252009"/>
            <a:ext cx="493076" cy="389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EB5BE5-F4D9-4604-91A9-D6546F14FEAD}"/>
              </a:ext>
            </a:extLst>
          </p:cNvPr>
          <p:cNvSpPr txBox="1"/>
          <p:nvPr/>
        </p:nvSpPr>
        <p:spPr>
          <a:xfrm>
            <a:off x="8873757" y="5587850"/>
            <a:ext cx="85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</a:t>
            </a:r>
            <a:r>
              <a:rPr lang="en-US" sz="3600" b="1" baseline="-25000" dirty="0"/>
              <a:t>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33031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BD20-5048-4793-AED9-3680F64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04E0D-FFB3-4931-BDBD-EC07F617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83" y="3909317"/>
            <a:ext cx="1085286" cy="131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9F8E1-A8B2-44D5-95F9-8639A011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28" y="3194994"/>
            <a:ext cx="1057275" cy="6762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4AA497-3247-44AC-90F4-4820BBFCC57E}"/>
              </a:ext>
            </a:extLst>
          </p:cNvPr>
          <p:cNvCxnSpPr>
            <a:cxnSpLocks/>
          </p:cNvCxnSpPr>
          <p:nvPr/>
        </p:nvCxnSpPr>
        <p:spPr>
          <a:xfrm flipH="1">
            <a:off x="7235561" y="5191756"/>
            <a:ext cx="29" cy="60535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D12705-4812-4E7E-92A4-CFF1A5BF9D89}"/>
              </a:ext>
            </a:extLst>
          </p:cNvPr>
          <p:cNvCxnSpPr>
            <a:cxnSpLocks/>
          </p:cNvCxnSpPr>
          <p:nvPr/>
        </p:nvCxnSpPr>
        <p:spPr>
          <a:xfrm>
            <a:off x="7230576" y="3782327"/>
            <a:ext cx="0" cy="302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D61F21-47C2-49B6-9B86-6FB665142373}"/>
              </a:ext>
            </a:extLst>
          </p:cNvPr>
          <p:cNvCxnSpPr>
            <a:cxnSpLocks/>
          </p:cNvCxnSpPr>
          <p:nvPr/>
        </p:nvCxnSpPr>
        <p:spPr>
          <a:xfrm>
            <a:off x="7205410" y="2725404"/>
            <a:ext cx="0" cy="6048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23CD80-A2B3-4414-802F-05FE0651BD33}"/>
                  </a:ext>
                </a:extLst>
              </p:cNvPr>
              <p:cNvSpPr txBox="1"/>
              <p:nvPr/>
            </p:nvSpPr>
            <p:spPr>
              <a:xfrm>
                <a:off x="7510524" y="3024984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23CD80-A2B3-4414-802F-05FE065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24" y="3024984"/>
                <a:ext cx="90304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C0EBC4-06AD-4C78-B364-AD8E298D276A}"/>
              </a:ext>
            </a:extLst>
          </p:cNvPr>
          <p:cNvSpPr txBox="1"/>
          <p:nvPr/>
        </p:nvSpPr>
        <p:spPr>
          <a:xfrm>
            <a:off x="7710459" y="4501443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03AC4-7B7E-40F7-A96D-4323D001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28" y="3882463"/>
            <a:ext cx="1085286" cy="1312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4D422-2CA7-497C-857E-D1D4FE13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77" y="3171817"/>
            <a:ext cx="1057275" cy="6762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8856A-B9F3-4EE9-9231-CFCE28FBC338}"/>
              </a:ext>
            </a:extLst>
          </p:cNvPr>
          <p:cNvCxnSpPr>
            <a:cxnSpLocks/>
          </p:cNvCxnSpPr>
          <p:nvPr/>
        </p:nvCxnSpPr>
        <p:spPr>
          <a:xfrm>
            <a:off x="9791021" y="3755473"/>
            <a:ext cx="0" cy="302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0367A2-FB1E-4EC7-A4A8-72FAAADA1F1E}"/>
              </a:ext>
            </a:extLst>
          </p:cNvPr>
          <p:cNvCxnSpPr>
            <a:cxnSpLocks/>
          </p:cNvCxnSpPr>
          <p:nvPr/>
        </p:nvCxnSpPr>
        <p:spPr>
          <a:xfrm>
            <a:off x="9789295" y="2687802"/>
            <a:ext cx="1727" cy="5820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C4654-F8C6-432C-A2C1-04F698CC20B8}"/>
              </a:ext>
            </a:extLst>
          </p:cNvPr>
          <p:cNvCxnSpPr>
            <a:cxnSpLocks/>
          </p:cNvCxnSpPr>
          <p:nvPr/>
        </p:nvCxnSpPr>
        <p:spPr>
          <a:xfrm>
            <a:off x="9796915" y="5178282"/>
            <a:ext cx="2540" cy="648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DC0B9EEC-AA21-4635-A88A-D10A2E72DA74}"/>
              </a:ext>
            </a:extLst>
          </p:cNvPr>
          <p:cNvSpPr/>
          <p:nvPr/>
        </p:nvSpPr>
        <p:spPr>
          <a:xfrm>
            <a:off x="8103568" y="3693625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3CCB6-1B7D-4960-B3AC-661B2DCDD4C2}"/>
              </a:ext>
            </a:extLst>
          </p:cNvPr>
          <p:cNvSpPr txBox="1"/>
          <p:nvPr/>
        </p:nvSpPr>
        <p:spPr>
          <a:xfrm>
            <a:off x="8352678" y="4025251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870C67-CD34-41BD-ADFF-C98E72C1C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692746" y="1948683"/>
            <a:ext cx="495300" cy="16287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774DCE-DA61-4052-BA50-96F6F7420554}"/>
              </a:ext>
            </a:extLst>
          </p:cNvPr>
          <p:cNvCxnSpPr>
            <a:cxnSpLocks/>
          </p:cNvCxnSpPr>
          <p:nvPr/>
        </p:nvCxnSpPr>
        <p:spPr>
          <a:xfrm flipV="1">
            <a:off x="6687890" y="2709634"/>
            <a:ext cx="3109025" cy="11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EBCA03-62D5-4A84-9977-97208F5BFA13}"/>
                  </a:ext>
                </a:extLst>
              </p:cNvPr>
              <p:cNvSpPr txBox="1"/>
              <p:nvPr/>
            </p:nvSpPr>
            <p:spPr>
              <a:xfrm>
                <a:off x="5702374" y="2064404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EBCA03-62D5-4A84-9977-97208F5BF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74" y="2064404"/>
                <a:ext cx="6474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29C469-FE5D-4499-BBCE-9389507D009E}"/>
              </a:ext>
            </a:extLst>
          </p:cNvPr>
          <p:cNvCxnSpPr>
            <a:cxnSpLocks/>
          </p:cNvCxnSpPr>
          <p:nvPr/>
        </p:nvCxnSpPr>
        <p:spPr>
          <a:xfrm flipH="1">
            <a:off x="2934562" y="5811378"/>
            <a:ext cx="6862353" cy="480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5162093-B0E1-4ACA-BE37-8ABBFE42F8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46" t="5941" r="14198" b="14850"/>
          <a:stretch/>
        </p:blipFill>
        <p:spPr>
          <a:xfrm>
            <a:off x="2526472" y="3730009"/>
            <a:ext cx="795064" cy="90964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A3A6AD-0BA0-48A3-B253-878E22ADD7D1}"/>
              </a:ext>
            </a:extLst>
          </p:cNvPr>
          <p:cNvCxnSpPr>
            <a:cxnSpLocks/>
          </p:cNvCxnSpPr>
          <p:nvPr/>
        </p:nvCxnSpPr>
        <p:spPr>
          <a:xfrm>
            <a:off x="2882199" y="2667552"/>
            <a:ext cx="0" cy="113435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71AF5B-58A4-474F-AA0C-5A9F0B5566FE}"/>
              </a:ext>
            </a:extLst>
          </p:cNvPr>
          <p:cNvCxnSpPr>
            <a:cxnSpLocks/>
          </p:cNvCxnSpPr>
          <p:nvPr/>
        </p:nvCxnSpPr>
        <p:spPr>
          <a:xfrm flipH="1">
            <a:off x="2936147" y="4605556"/>
            <a:ext cx="8389" cy="13002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F749D3-3550-4211-A44B-2AC8BAFD2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84574" y="1948683"/>
            <a:ext cx="495300" cy="16287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029BB1-42A8-4D26-B33B-B6FF7F04D9FA}"/>
              </a:ext>
            </a:extLst>
          </p:cNvPr>
          <p:cNvCxnSpPr>
            <a:cxnSpLocks/>
          </p:cNvCxnSpPr>
          <p:nvPr/>
        </p:nvCxnSpPr>
        <p:spPr>
          <a:xfrm flipH="1">
            <a:off x="2881935" y="2703463"/>
            <a:ext cx="772824" cy="9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8D463A-C018-4CE4-AE73-B9D5EAD31BBE}"/>
                  </a:ext>
                </a:extLst>
              </p:cNvPr>
              <p:cNvSpPr txBox="1"/>
              <p:nvPr/>
            </p:nvSpPr>
            <p:spPr>
              <a:xfrm>
                <a:off x="4020013" y="2014583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8D463A-C018-4CE4-AE73-B9D5EAD3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13" y="2014583"/>
                <a:ext cx="64749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FF1682-2391-4635-BCB7-E9BF81F7FAA9}"/>
                  </a:ext>
                </a:extLst>
              </p:cNvPr>
              <p:cNvSpPr txBox="1"/>
              <p:nvPr/>
            </p:nvSpPr>
            <p:spPr>
              <a:xfrm>
                <a:off x="2051853" y="4111441"/>
                <a:ext cx="501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FF1682-2391-4635-BCB7-E9BF81F7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53" y="4111441"/>
                <a:ext cx="50137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C297A983-C1F3-4540-988C-D29D30FEC652}"/>
              </a:ext>
            </a:extLst>
          </p:cNvPr>
          <p:cNvSpPr/>
          <p:nvPr/>
        </p:nvSpPr>
        <p:spPr>
          <a:xfrm>
            <a:off x="4262956" y="3624939"/>
            <a:ext cx="1443914" cy="149175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92733D-9779-4F7B-9F9D-7EF2CE1ED0BF}"/>
              </a:ext>
            </a:extLst>
          </p:cNvPr>
          <p:cNvSpPr txBox="1"/>
          <p:nvPr/>
        </p:nvSpPr>
        <p:spPr>
          <a:xfrm>
            <a:off x="4726234" y="4174794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9DEFC-1191-4D5D-BEB6-63BD464A6052}"/>
              </a:ext>
            </a:extLst>
          </p:cNvPr>
          <p:cNvSpPr txBox="1"/>
          <p:nvPr/>
        </p:nvSpPr>
        <p:spPr>
          <a:xfrm>
            <a:off x="10345195" y="4367373"/>
            <a:ext cx="70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baseline="-25000" dirty="0"/>
              <a:t>g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0A10F2-402E-4604-AF2D-DBDA82C5FAD1}"/>
              </a:ext>
            </a:extLst>
          </p:cNvPr>
          <p:cNvSpPr txBox="1"/>
          <p:nvPr/>
        </p:nvSpPr>
        <p:spPr>
          <a:xfrm>
            <a:off x="10349513" y="3116788"/>
            <a:ext cx="63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</a:t>
            </a:r>
            <a:r>
              <a:rPr lang="en-US" sz="3600" b="1" baseline="-25000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38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63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Hw5 Q1</vt:lpstr>
      <vt:lpstr>Hw5 Q1 </vt:lpstr>
      <vt:lpstr>Hw5 Q1</vt:lpstr>
      <vt:lpstr>Hw5 Q1</vt:lpstr>
      <vt:lpstr>Hw5 Q1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</dc:creator>
  <cp:lastModifiedBy>Brandon Ho</cp:lastModifiedBy>
  <cp:revision>56</cp:revision>
  <dcterms:created xsi:type="dcterms:W3CDTF">2021-02-21T02:52:07Z</dcterms:created>
  <dcterms:modified xsi:type="dcterms:W3CDTF">2021-03-10T16:56:49Z</dcterms:modified>
</cp:coreProperties>
</file>