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9"/>
  </p:notesMasterIdLst>
  <p:sldIdLst>
    <p:sldId id="256" r:id="rId2"/>
    <p:sldId id="263" r:id="rId3"/>
    <p:sldId id="264" r:id="rId4"/>
    <p:sldId id="265" r:id="rId5"/>
    <p:sldId id="266" r:id="rId6"/>
    <p:sldId id="267" r:id="rId7"/>
    <p:sldId id="268" r:id="rId8"/>
    <p:sldId id="269" r:id="rId9"/>
    <p:sldId id="270" r:id="rId10"/>
    <p:sldId id="273" r:id="rId11"/>
    <p:sldId id="274" r:id="rId12"/>
    <p:sldId id="275" r:id="rId13"/>
    <p:sldId id="276" r:id="rId14"/>
    <p:sldId id="277" r:id="rId15"/>
    <p:sldId id="278" r:id="rId16"/>
    <p:sldId id="279" r:id="rId17"/>
    <p:sldId id="280" r:id="rId18"/>
    <p:sldId id="272" r:id="rId19"/>
    <p:sldId id="271" r:id="rId20"/>
    <p:sldId id="281" r:id="rId21"/>
    <p:sldId id="284" r:id="rId22"/>
    <p:sldId id="283" r:id="rId23"/>
    <p:sldId id="285" r:id="rId24"/>
    <p:sldId id="282" r:id="rId25"/>
    <p:sldId id="286" r:id="rId26"/>
    <p:sldId id="287" r:id="rId27"/>
    <p:sldId id="288" r:id="rId28"/>
  </p:sldIdLst>
  <p:sldSz cx="9144000" cy="6858000" type="letter"/>
  <p:notesSz cx="6858000" cy="9144000"/>
  <p:defaultTextStyle>
    <a:defPPr>
      <a:defRPr lang="es-ES_trad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4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C42861-8827-4543-BF80-27EAF056156A}" v="1057" dt="2022-06-22T12:31:28.84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191" autoAdjust="0"/>
    <p:restoredTop sz="96410"/>
  </p:normalViewPr>
  <p:slideViewPr>
    <p:cSldViewPr snapToGrid="0" snapToObjects="1">
      <p:cViewPr varScale="1">
        <p:scale>
          <a:sx n="68" d="100"/>
          <a:sy n="68" d="100"/>
        </p:scale>
        <p:origin x="1296" y="6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4">
  <dgm:title val=""/>
  <dgm:desc val=""/>
  <dgm:catLst>
    <dgm:cat type="accent6" pri="11400"/>
  </dgm:catLst>
  <dgm:styleLbl name="node0">
    <dgm:fillClrLst meth="cycle">
      <a:schemeClr val="accent6">
        <a:shade val="60000"/>
      </a:schemeClr>
    </dgm:fillClrLst>
    <dgm:linClrLst meth="repeat">
      <a:schemeClr val="lt1"/>
    </dgm:linClrLst>
    <dgm:effectClrLst/>
    <dgm:txLinClrLst/>
    <dgm:txFillClrLst/>
    <dgm:txEffectClrLst/>
  </dgm:styleLbl>
  <dgm:styleLbl name="alignNode1">
    <dgm:fillClrLst meth="cycle">
      <a:schemeClr val="accent6">
        <a:shade val="50000"/>
      </a:schemeClr>
      <a:schemeClr val="accent6">
        <a:tint val="55000"/>
      </a:schemeClr>
    </dgm:fillClrLst>
    <dgm:linClrLst meth="cycle">
      <a:schemeClr val="accent6">
        <a:shade val="50000"/>
      </a:schemeClr>
      <a:schemeClr val="accent6">
        <a:tint val="55000"/>
      </a:schemeClr>
    </dgm:linClrLst>
    <dgm:effectClrLst/>
    <dgm:txLinClrLst/>
    <dgm:txFillClrLst/>
    <dgm:txEffectClrLst/>
  </dgm:styleLbl>
  <dgm:styleLbl name="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ln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vennNode1">
    <dgm:fillClrLst meth="cycle">
      <a:schemeClr val="accent6">
        <a:shade val="80000"/>
        <a:alpha val="50000"/>
      </a:schemeClr>
      <a:schemeClr val="accent6">
        <a:tint val="50000"/>
        <a:alpha val="50000"/>
      </a:schemeClr>
    </dgm:fillClrLst>
    <dgm:linClrLst meth="repeat">
      <a:schemeClr val="lt1"/>
    </dgm:linClrLst>
    <dgm:effectClrLst/>
    <dgm:txLinClrLst/>
    <dgm:txFillClrLst/>
    <dgm:txEffectClrLst/>
  </dgm:styleLbl>
  <dgm:styleLbl name="node2">
    <dgm:fillClrLst>
      <a:schemeClr val="accent6">
        <a:shade val="80000"/>
      </a:schemeClr>
    </dgm:fillClrLst>
    <dgm:linClrLst meth="repeat">
      <a:schemeClr val="lt1"/>
    </dgm:linClrLst>
    <dgm:effectClrLst/>
    <dgm:txLinClrLst/>
    <dgm:txFillClrLst/>
    <dgm:txEffectClrLst/>
  </dgm:styleLbl>
  <dgm:styleLbl name="node3">
    <dgm:fillClrLst>
      <a:schemeClr val="accent6">
        <a:tint val="99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f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b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sibTrans1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0000"/>
      </a:schemeClr>
    </dgm:fillClrLst>
    <dgm:linClrLst meth="repeat">
      <a:schemeClr val="lt1"/>
    </dgm:linClrLst>
    <dgm:effectClrLst/>
    <dgm:txLinClrLst/>
    <dgm:txFillClrLst/>
    <dgm:txEffectClrLst/>
  </dgm:styleLbl>
  <dgm:styleLbl name="asst3">
    <dgm:fillClrLst>
      <a:schemeClr val="accent6">
        <a:tint val="70000"/>
      </a:schemeClr>
    </dgm:fillClrLst>
    <dgm:linClrLst meth="repeat">
      <a:schemeClr val="lt1"/>
    </dgm:linClrLst>
    <dgm:effectClrLst/>
    <dgm:txLinClrLst/>
    <dgm:txFillClrLst/>
    <dgm:txEffectClrLst/>
  </dgm:styleLbl>
  <dgm:styleLbl name="asst4">
    <dgm:fillClrLst>
      <a:schemeClr val="accent6">
        <a:tint val="5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align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bgAccFollowNode1">
    <dgm:fillClrLst meth="repeat">
      <a:schemeClr val="accent6">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55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4_4">
  <dgm:title val=""/>
  <dgm:desc val=""/>
  <dgm:catLst>
    <dgm:cat type="accent4" pri="11400"/>
  </dgm:catLst>
  <dgm:styleLbl name="node0">
    <dgm:fillClrLst meth="cycle">
      <a:schemeClr val="accent4">
        <a:shade val="60000"/>
      </a:schemeClr>
    </dgm:fillClrLst>
    <dgm:linClrLst meth="repeat">
      <a:schemeClr val="lt1"/>
    </dgm:linClrLst>
    <dgm:effectClrLst/>
    <dgm:txLinClrLst/>
    <dgm:txFillClrLst/>
    <dgm:txEffectClrLst/>
  </dgm:styleLbl>
  <dgm:styleLbl name="node1">
    <dgm:fillClrLst meth="cycle">
      <a:schemeClr val="accent4">
        <a:shade val="50000"/>
      </a:schemeClr>
      <a:schemeClr val="accent4">
        <a:tint val="55000"/>
      </a:schemeClr>
    </dgm:fillClrLst>
    <dgm:linClrLst meth="repeat">
      <a:schemeClr val="lt1"/>
    </dgm:linClrLst>
    <dgm:effectClrLst/>
    <dgm:txLinClrLst/>
    <dgm:txFillClrLst/>
    <dgm:txEffectClrLst/>
  </dgm:styleLbl>
  <dgm:styleLbl name="alignNode1">
    <dgm:fillClrLst meth="cycle">
      <a:schemeClr val="accent4">
        <a:shade val="50000"/>
      </a:schemeClr>
      <a:schemeClr val="accent4">
        <a:tint val="55000"/>
      </a:schemeClr>
    </dgm:fillClrLst>
    <dgm:linClrLst meth="cycle">
      <a:schemeClr val="accent4">
        <a:shade val="50000"/>
      </a:schemeClr>
      <a:schemeClr val="accent4">
        <a:tint val="55000"/>
      </a:schemeClr>
    </dgm:linClrLst>
    <dgm:effectClrLst/>
    <dgm:txLinClrLst/>
    <dgm:txFillClrLst/>
    <dgm:txEffectClrLst/>
  </dgm:styleLbl>
  <dgm:styleLbl name="lnNode1">
    <dgm:fillClrLst meth="cycle">
      <a:schemeClr val="accent4">
        <a:shade val="50000"/>
      </a:schemeClr>
      <a:schemeClr val="accent4">
        <a:tint val="55000"/>
      </a:schemeClr>
    </dgm:fillClrLst>
    <dgm:linClrLst meth="repeat">
      <a:schemeClr val="lt1"/>
    </dgm:linClrLst>
    <dgm:effectClrLst/>
    <dgm:txLinClrLst/>
    <dgm:txFillClrLst/>
    <dgm:txEffectClrLst/>
  </dgm:styleLbl>
  <dgm:styleLbl name="vennNode1">
    <dgm:fillClrLst meth="cycle">
      <a:schemeClr val="accent4">
        <a:shade val="80000"/>
        <a:alpha val="50000"/>
      </a:schemeClr>
      <a:schemeClr val="accent4">
        <a:tint val="50000"/>
        <a:alpha val="50000"/>
      </a:schemeClr>
    </dgm:fillClrLst>
    <dgm:linClrLst meth="repeat">
      <a:schemeClr val="lt1"/>
    </dgm:linClrLst>
    <dgm:effectClrLst/>
    <dgm:txLinClrLst/>
    <dgm:txFillClrLst/>
    <dgm:txEffectClrLst/>
  </dgm:styleLbl>
  <dgm:styleLbl name="node2">
    <dgm:fillClrLst>
      <a:schemeClr val="accent4">
        <a:shade val="80000"/>
      </a:schemeClr>
    </dgm:fillClrLst>
    <dgm:linClrLst meth="repeat">
      <a:schemeClr val="lt1"/>
    </dgm:linClrLst>
    <dgm:effectClrLst/>
    <dgm:txLinClrLst/>
    <dgm:txFillClrLst/>
    <dgm:txEffectClrLst/>
  </dgm:styleLbl>
  <dgm:styleLbl name="node3">
    <dgm:fillClrLst>
      <a:schemeClr val="accent4">
        <a:tint val="99000"/>
      </a:schemeClr>
    </dgm:fillClrLst>
    <dgm:linClrLst meth="repeat">
      <a:schemeClr val="lt1"/>
    </dgm:linClrLst>
    <dgm:effectClrLst/>
    <dgm:txLinClrLst/>
    <dgm:txFillClrLst/>
    <dgm:txEffectClrLst/>
  </dgm:styleLbl>
  <dgm:styleLbl name="node4">
    <dgm:fillClrLst>
      <a:schemeClr val="accent4">
        <a:tint val="70000"/>
      </a:schemeClr>
    </dgm:fillClrLst>
    <dgm:linClrLst meth="repeat">
      <a:schemeClr val="lt1"/>
    </dgm:linClrLst>
    <dgm:effectClrLst/>
    <dgm:txLinClrLst/>
    <dgm:txFillClrLst/>
    <dgm:txEffectClrLst/>
  </dgm:styleLbl>
  <dgm:styleLbl name="fgImgPlace1">
    <dgm:fillClrLst>
      <a:schemeClr val="accent4">
        <a:tint val="50000"/>
      </a:schemeClr>
      <a:schemeClr val="accent4">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4">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4">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dgm:txEffectClrLst/>
  </dgm:styleLbl>
  <dgm:styleLbl name="fgSibTrans2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dgm:txEffectClrLst/>
  </dgm:styleLbl>
  <dgm:styleLbl name="bgSibTrans2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dgm:txEffectClrLst/>
  </dgm:styleLbl>
  <dgm:styleLbl name="sibTrans1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accent4">
        <a:shade val="80000"/>
      </a:schemeClr>
    </dgm:fillClrLst>
    <dgm:linClrLst meth="repeat">
      <a:schemeClr val="lt1"/>
    </dgm:linClrLst>
    <dgm:effectClrLst/>
    <dgm:txLinClrLst/>
    <dgm:txFillClrLst/>
    <dgm:txEffectClrLst/>
  </dgm:styleLbl>
  <dgm:styleLbl name="asst1">
    <dgm:fillClrLst meth="repeat">
      <a:schemeClr val="accent4">
        <a:shade val="80000"/>
      </a:schemeClr>
    </dgm:fillClrLst>
    <dgm:linClrLst meth="repeat">
      <a:schemeClr val="lt1"/>
    </dgm:linClrLst>
    <dgm:effectClrLst/>
    <dgm:txLinClrLst/>
    <dgm:txFillClrLst/>
    <dgm:txEffectClrLst/>
  </dgm:styleLbl>
  <dgm:styleLbl name="asst2">
    <dgm:fillClrLst>
      <a:schemeClr val="accent4">
        <a:tint val="90000"/>
      </a:schemeClr>
    </dgm:fillClrLst>
    <dgm:linClrLst meth="repeat">
      <a:schemeClr val="lt1"/>
    </dgm:linClrLst>
    <dgm:effectClrLst/>
    <dgm:txLinClrLst/>
    <dgm:txFillClrLst/>
    <dgm:txEffectClrLst/>
  </dgm:styleLbl>
  <dgm:styleLbl name="asst3">
    <dgm:fillClrLst>
      <a:schemeClr val="accent4">
        <a:tint val="70000"/>
      </a:schemeClr>
    </dgm:fillClrLst>
    <dgm:linClrLst meth="repeat">
      <a:schemeClr val="lt1"/>
    </dgm:linClrLst>
    <dgm:effectClrLst/>
    <dgm:txLinClrLst/>
    <dgm:txFillClrLst/>
    <dgm:txEffectClrLst/>
  </dgm:styleLbl>
  <dgm:styleLbl name="asst4">
    <dgm:fillClrLst>
      <a:schemeClr val="accent4">
        <a:tint val="50000"/>
      </a:schemeClr>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shade val="80000"/>
      </a:schemeClr>
    </dgm:linClrLst>
    <dgm:effectClrLst/>
    <dgm:txLinClrLst/>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dk1"/>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4">
        <a:tint val="90000"/>
      </a:schemeClr>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4">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55000"/>
      </a:schemeClr>
    </dgm:fillClrLst>
    <dgm:linClrLst meth="repeat">
      <a:schemeClr val="accent4">
        <a:alpha val="90000"/>
        <a:tint val="55000"/>
      </a:schemeClr>
    </dgm:linClrLst>
    <dgm:effectClrLst/>
    <dgm:txLinClrLst/>
    <dgm:txFillClrLst meth="repeat">
      <a:schemeClr val="dk1"/>
    </dgm:txFillClrLst>
    <dgm:txEffectClrLst/>
  </dgm:styleLbl>
  <dgm:styleLbl name="alignAccFollowNode1">
    <dgm:fillClrLst meth="repeat">
      <a:schemeClr val="accent4">
        <a:alpha val="90000"/>
        <a:tint val="55000"/>
      </a:schemeClr>
    </dgm:fillClrLst>
    <dgm:linClrLst meth="repeat">
      <a:schemeClr val="accent4">
        <a:alpha val="90000"/>
        <a:tint val="55000"/>
      </a:schemeClr>
    </dgm:linClrLst>
    <dgm:effectClrLst/>
    <dgm:txLinClrLst/>
    <dgm:txFillClrLst meth="repeat">
      <a:schemeClr val="dk1"/>
    </dgm:txFillClrLst>
    <dgm:txEffectClrLst/>
  </dgm:styleLbl>
  <dgm:styleLbl name="bgAccFollowNode1">
    <dgm:fillClrLst meth="repeat">
      <a:schemeClr val="accent4">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50000"/>
      </a:schemeClr>
    </dgm:linClrLst>
    <dgm:effectClrLst/>
    <dgm:txLinClrLst/>
    <dgm:txFillClrLst meth="repeat">
      <a:schemeClr val="dk1"/>
    </dgm:txFillClrLst>
    <dgm:txEffectClrLst/>
  </dgm:styleLbl>
  <dgm:styleLbl name="bgShp">
    <dgm:fillClrLst meth="repeat">
      <a:schemeClr val="accent4">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55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5567FD5-70D3-42F5-8915-38AFA063AAD0}" type="doc">
      <dgm:prSet loTypeId="urn:microsoft.com/office/officeart/2005/8/layout/hProcess9" loCatId="process" qsTypeId="urn:microsoft.com/office/officeart/2005/8/quickstyle/simple2" qsCatId="simple" csTypeId="urn:microsoft.com/office/officeart/2005/8/colors/colorful5" csCatId="colorful" phldr="1"/>
      <dgm:spPr/>
      <dgm:t>
        <a:bodyPr/>
        <a:lstStyle/>
        <a:p>
          <a:endParaRPr lang="es-MX"/>
        </a:p>
      </dgm:t>
    </dgm:pt>
    <dgm:pt modelId="{45B6326F-71AB-41DC-BC70-C275E1D3DEA5}">
      <dgm:prSet phldr="0"/>
      <dgm:spPr/>
      <dgm:t>
        <a:bodyPr/>
        <a:lstStyle/>
        <a:p>
          <a:pPr algn="l" rtl="0"/>
          <a:r>
            <a:rPr lang="es-MX" dirty="0">
              <a:latin typeface="Arial"/>
              <a:cs typeface="Arial"/>
            </a:rPr>
            <a:t>Los logros de ejecución: Las experiencias del pasado son la fuente de información de autoconfianza más importante, pues permiten comprobar el dominio real.</a:t>
          </a:r>
        </a:p>
      </dgm:t>
    </dgm:pt>
    <dgm:pt modelId="{B45DFECB-52D7-421D-8832-3D4C71890D4A}" type="parTrans" cxnId="{FDE7A026-231C-4E47-92E4-A5F46F340455}">
      <dgm:prSet/>
      <dgm:spPr/>
    </dgm:pt>
    <dgm:pt modelId="{C345D15B-A223-44EC-A7DE-A2258483FD38}" type="sibTrans" cxnId="{FDE7A026-231C-4E47-92E4-A5F46F340455}">
      <dgm:prSet/>
      <dgm:spPr/>
      <dgm:t>
        <a:bodyPr/>
        <a:lstStyle/>
        <a:p>
          <a:endParaRPr lang="es-MX"/>
        </a:p>
      </dgm:t>
    </dgm:pt>
    <dgm:pt modelId="{26084BAD-7CAE-4933-AE1C-4E33FDB5ED6F}">
      <dgm:prSet phldr="0"/>
      <dgm:spPr/>
      <dgm:t>
        <a:bodyPr/>
        <a:lstStyle/>
        <a:p>
          <a:pPr algn="l" rtl="0"/>
          <a:r>
            <a:rPr lang="es-MX" dirty="0">
              <a:latin typeface="Arial"/>
              <a:cs typeface="Arial"/>
            </a:rPr>
            <a:t>Experiencia vicaria u observación: Se refiere al modelado, es decir, al ver (o imaginar) a otras personas ejecutar exitosamente ciertas actividades</a:t>
          </a:r>
        </a:p>
      </dgm:t>
    </dgm:pt>
    <dgm:pt modelId="{C6224AB1-4DE6-41AA-A528-BC71C9179EE6}" type="parTrans" cxnId="{4A440DF2-B1B6-4872-AA22-DE85DD300266}">
      <dgm:prSet/>
      <dgm:spPr/>
    </dgm:pt>
    <dgm:pt modelId="{85D58775-7257-4BB2-88F7-E27DF4DE13D4}" type="sibTrans" cxnId="{4A440DF2-B1B6-4872-AA22-DE85DD300266}">
      <dgm:prSet/>
      <dgm:spPr/>
      <dgm:t>
        <a:bodyPr/>
        <a:lstStyle/>
        <a:p>
          <a:endParaRPr lang="es-MX"/>
        </a:p>
      </dgm:t>
    </dgm:pt>
    <dgm:pt modelId="{820C64DE-DE39-4AE1-AA15-EE698BB1135D}">
      <dgm:prSet phldr="0"/>
      <dgm:spPr/>
      <dgm:t>
        <a:bodyPr/>
        <a:lstStyle/>
        <a:p>
          <a:pPr algn="l" rtl="0"/>
          <a:r>
            <a:rPr lang="es-MX" dirty="0">
              <a:latin typeface="Arial"/>
              <a:cs typeface="Arial"/>
            </a:rPr>
            <a:t>Persuasión verbal: La persuasión verbales importante, especialmente en aquellas personas que ya confían en sí mismas y necesitan solamente de un poco más de confianza para realizar un esfuerzo extra y lograr el éxito.</a:t>
          </a:r>
        </a:p>
      </dgm:t>
    </dgm:pt>
    <dgm:pt modelId="{83FB3085-9916-424B-81A5-D858C2C47707}" type="parTrans" cxnId="{575186B6-64E4-4B8C-8640-C6A599FD7878}">
      <dgm:prSet/>
      <dgm:spPr/>
    </dgm:pt>
    <dgm:pt modelId="{C094BCF5-0FD3-4D52-A474-407E59A9DE1E}" type="sibTrans" cxnId="{575186B6-64E4-4B8C-8640-C6A599FD7878}">
      <dgm:prSet/>
      <dgm:spPr/>
      <dgm:t>
        <a:bodyPr/>
        <a:lstStyle/>
        <a:p>
          <a:endParaRPr lang="es-MX"/>
        </a:p>
      </dgm:t>
    </dgm:pt>
    <dgm:pt modelId="{73B07A96-F9DF-4335-B68D-D3CD38E987CF}">
      <dgm:prSet phldr="0"/>
      <dgm:spPr/>
      <dgm:t>
        <a:bodyPr/>
        <a:lstStyle/>
        <a:p>
          <a:pPr algn="l" rtl="0"/>
          <a:r>
            <a:rPr lang="es-MX" dirty="0">
              <a:latin typeface="Arial"/>
              <a:cs typeface="Arial"/>
            </a:rPr>
            <a:t>Estado fisiológico del individuo: Los individuos suelen interpretar los estados de gran ansiedad como signos de flaqueza o bajo rendimiento. Por contra, el humor o los estados emocionales positivos también van a tener impacto en cómo uno va a interpretar las experiencias.</a:t>
          </a:r>
        </a:p>
      </dgm:t>
    </dgm:pt>
    <dgm:pt modelId="{403D06A0-8A7D-4E37-8300-0F3B9E0E6DB0}" type="parTrans" cxnId="{5305D102-110E-493D-9D19-A833B4C45940}">
      <dgm:prSet/>
      <dgm:spPr/>
    </dgm:pt>
    <dgm:pt modelId="{6208980F-2076-4A74-A05F-DDF4E8AFCDAC}" type="sibTrans" cxnId="{5305D102-110E-493D-9D19-A833B4C45940}">
      <dgm:prSet/>
      <dgm:spPr/>
    </dgm:pt>
    <dgm:pt modelId="{A8038DAF-92DE-43CD-8236-2947A089DFA6}" type="pres">
      <dgm:prSet presAssocID="{85567FD5-70D3-42F5-8915-38AFA063AAD0}" presName="CompostProcess" presStyleCnt="0">
        <dgm:presLayoutVars>
          <dgm:dir/>
          <dgm:resizeHandles val="exact"/>
        </dgm:presLayoutVars>
      </dgm:prSet>
      <dgm:spPr/>
    </dgm:pt>
    <dgm:pt modelId="{3860D42A-6054-4DDF-9989-4AB86C1F0AC1}" type="pres">
      <dgm:prSet presAssocID="{85567FD5-70D3-42F5-8915-38AFA063AAD0}" presName="arrow" presStyleLbl="bgShp" presStyleIdx="0" presStyleCnt="1"/>
      <dgm:spPr/>
    </dgm:pt>
    <dgm:pt modelId="{0BF5EA27-92FD-4FD5-ACCE-24BF173D69B9}" type="pres">
      <dgm:prSet presAssocID="{85567FD5-70D3-42F5-8915-38AFA063AAD0}" presName="linearProcess" presStyleCnt="0"/>
      <dgm:spPr/>
    </dgm:pt>
    <dgm:pt modelId="{AE64572A-BB91-41DC-850F-B3433C4DFBC7}" type="pres">
      <dgm:prSet presAssocID="{45B6326F-71AB-41DC-BC70-C275E1D3DEA5}" presName="textNode" presStyleLbl="node1" presStyleIdx="0" presStyleCnt="4">
        <dgm:presLayoutVars>
          <dgm:bulletEnabled val="1"/>
        </dgm:presLayoutVars>
      </dgm:prSet>
      <dgm:spPr/>
    </dgm:pt>
    <dgm:pt modelId="{CFD0BD2F-E7EA-4515-903A-C725BB4E2287}" type="pres">
      <dgm:prSet presAssocID="{C345D15B-A223-44EC-A7DE-A2258483FD38}" presName="sibTrans" presStyleCnt="0"/>
      <dgm:spPr/>
    </dgm:pt>
    <dgm:pt modelId="{FDF499F2-3085-400C-8528-0DFB2E8F04ED}" type="pres">
      <dgm:prSet presAssocID="{26084BAD-7CAE-4933-AE1C-4E33FDB5ED6F}" presName="textNode" presStyleLbl="node1" presStyleIdx="1" presStyleCnt="4">
        <dgm:presLayoutVars>
          <dgm:bulletEnabled val="1"/>
        </dgm:presLayoutVars>
      </dgm:prSet>
      <dgm:spPr/>
    </dgm:pt>
    <dgm:pt modelId="{A638918C-B8E4-45F7-8BD0-FC5148ED05C7}" type="pres">
      <dgm:prSet presAssocID="{85D58775-7257-4BB2-88F7-E27DF4DE13D4}" presName="sibTrans" presStyleCnt="0"/>
      <dgm:spPr/>
    </dgm:pt>
    <dgm:pt modelId="{6983BC2B-0D33-4372-BD99-DA59B3FA958A}" type="pres">
      <dgm:prSet presAssocID="{820C64DE-DE39-4AE1-AA15-EE698BB1135D}" presName="textNode" presStyleLbl="node1" presStyleIdx="2" presStyleCnt="4">
        <dgm:presLayoutVars>
          <dgm:bulletEnabled val="1"/>
        </dgm:presLayoutVars>
      </dgm:prSet>
      <dgm:spPr/>
    </dgm:pt>
    <dgm:pt modelId="{776D7594-EAE5-4C7E-950B-B8B6C00AAFCC}" type="pres">
      <dgm:prSet presAssocID="{C094BCF5-0FD3-4D52-A474-407E59A9DE1E}" presName="sibTrans" presStyleCnt="0"/>
      <dgm:spPr/>
    </dgm:pt>
    <dgm:pt modelId="{B756D14E-9E1F-4888-A06C-EDF96BED98A5}" type="pres">
      <dgm:prSet presAssocID="{73B07A96-F9DF-4335-B68D-D3CD38E987CF}" presName="textNode" presStyleLbl="node1" presStyleIdx="3" presStyleCnt="4">
        <dgm:presLayoutVars>
          <dgm:bulletEnabled val="1"/>
        </dgm:presLayoutVars>
      </dgm:prSet>
      <dgm:spPr/>
    </dgm:pt>
  </dgm:ptLst>
  <dgm:cxnLst>
    <dgm:cxn modelId="{5305D102-110E-493D-9D19-A833B4C45940}" srcId="{85567FD5-70D3-42F5-8915-38AFA063AAD0}" destId="{73B07A96-F9DF-4335-B68D-D3CD38E987CF}" srcOrd="3" destOrd="0" parTransId="{403D06A0-8A7D-4E37-8300-0F3B9E0E6DB0}" sibTransId="{6208980F-2076-4A74-A05F-DDF4E8AFCDAC}"/>
    <dgm:cxn modelId="{80260410-E405-413E-BA8E-A77C37E37184}" type="presOf" srcId="{820C64DE-DE39-4AE1-AA15-EE698BB1135D}" destId="{6983BC2B-0D33-4372-BD99-DA59B3FA958A}" srcOrd="0" destOrd="0" presId="urn:microsoft.com/office/officeart/2005/8/layout/hProcess9"/>
    <dgm:cxn modelId="{B1304F15-0550-44BD-BB7F-7A3EB209FA5B}" type="presOf" srcId="{26084BAD-7CAE-4933-AE1C-4E33FDB5ED6F}" destId="{FDF499F2-3085-400C-8528-0DFB2E8F04ED}" srcOrd="0" destOrd="0" presId="urn:microsoft.com/office/officeart/2005/8/layout/hProcess9"/>
    <dgm:cxn modelId="{95BB8D17-B370-47A7-A42C-F4D1CCF25551}" type="presOf" srcId="{73B07A96-F9DF-4335-B68D-D3CD38E987CF}" destId="{B756D14E-9E1F-4888-A06C-EDF96BED98A5}" srcOrd="0" destOrd="0" presId="urn:microsoft.com/office/officeart/2005/8/layout/hProcess9"/>
    <dgm:cxn modelId="{FDE7A026-231C-4E47-92E4-A5F46F340455}" srcId="{85567FD5-70D3-42F5-8915-38AFA063AAD0}" destId="{45B6326F-71AB-41DC-BC70-C275E1D3DEA5}" srcOrd="0" destOrd="0" parTransId="{B45DFECB-52D7-421D-8832-3D4C71890D4A}" sibTransId="{C345D15B-A223-44EC-A7DE-A2258483FD38}"/>
    <dgm:cxn modelId="{30B7E93F-5A9E-430C-8F11-49C19DD4EC28}" type="presOf" srcId="{45B6326F-71AB-41DC-BC70-C275E1D3DEA5}" destId="{AE64572A-BB91-41DC-850F-B3433C4DFBC7}" srcOrd="0" destOrd="0" presId="urn:microsoft.com/office/officeart/2005/8/layout/hProcess9"/>
    <dgm:cxn modelId="{ACEDE143-44E3-4351-81F7-30DDC5B39413}" type="presOf" srcId="{85567FD5-70D3-42F5-8915-38AFA063AAD0}" destId="{A8038DAF-92DE-43CD-8236-2947A089DFA6}" srcOrd="0" destOrd="0" presId="urn:microsoft.com/office/officeart/2005/8/layout/hProcess9"/>
    <dgm:cxn modelId="{575186B6-64E4-4B8C-8640-C6A599FD7878}" srcId="{85567FD5-70D3-42F5-8915-38AFA063AAD0}" destId="{820C64DE-DE39-4AE1-AA15-EE698BB1135D}" srcOrd="2" destOrd="0" parTransId="{83FB3085-9916-424B-81A5-D858C2C47707}" sibTransId="{C094BCF5-0FD3-4D52-A474-407E59A9DE1E}"/>
    <dgm:cxn modelId="{4A440DF2-B1B6-4872-AA22-DE85DD300266}" srcId="{85567FD5-70D3-42F5-8915-38AFA063AAD0}" destId="{26084BAD-7CAE-4933-AE1C-4E33FDB5ED6F}" srcOrd="1" destOrd="0" parTransId="{C6224AB1-4DE6-41AA-A528-BC71C9179EE6}" sibTransId="{85D58775-7257-4BB2-88F7-E27DF4DE13D4}"/>
    <dgm:cxn modelId="{5A263A9B-E553-4520-BA09-6C80435BBDC5}" type="presParOf" srcId="{A8038DAF-92DE-43CD-8236-2947A089DFA6}" destId="{3860D42A-6054-4DDF-9989-4AB86C1F0AC1}" srcOrd="0" destOrd="0" presId="urn:microsoft.com/office/officeart/2005/8/layout/hProcess9"/>
    <dgm:cxn modelId="{DDCE799E-988A-4037-9466-E0B71F96A3B0}" type="presParOf" srcId="{A8038DAF-92DE-43CD-8236-2947A089DFA6}" destId="{0BF5EA27-92FD-4FD5-ACCE-24BF173D69B9}" srcOrd="1" destOrd="0" presId="urn:microsoft.com/office/officeart/2005/8/layout/hProcess9"/>
    <dgm:cxn modelId="{D38C0ABE-DC1F-42A9-B0C5-9E1917E327E2}" type="presParOf" srcId="{0BF5EA27-92FD-4FD5-ACCE-24BF173D69B9}" destId="{AE64572A-BB91-41DC-850F-B3433C4DFBC7}" srcOrd="0" destOrd="0" presId="urn:microsoft.com/office/officeart/2005/8/layout/hProcess9"/>
    <dgm:cxn modelId="{97FCB50C-3F18-4F25-A5B8-061A6A96CCEF}" type="presParOf" srcId="{0BF5EA27-92FD-4FD5-ACCE-24BF173D69B9}" destId="{CFD0BD2F-E7EA-4515-903A-C725BB4E2287}" srcOrd="1" destOrd="0" presId="urn:microsoft.com/office/officeart/2005/8/layout/hProcess9"/>
    <dgm:cxn modelId="{6834BAA5-4A37-41B9-A229-3C4768468B5F}" type="presParOf" srcId="{0BF5EA27-92FD-4FD5-ACCE-24BF173D69B9}" destId="{FDF499F2-3085-400C-8528-0DFB2E8F04ED}" srcOrd="2" destOrd="0" presId="urn:microsoft.com/office/officeart/2005/8/layout/hProcess9"/>
    <dgm:cxn modelId="{A369E80E-F46C-4111-B0B2-30EC56A942CB}" type="presParOf" srcId="{0BF5EA27-92FD-4FD5-ACCE-24BF173D69B9}" destId="{A638918C-B8E4-45F7-8BD0-FC5148ED05C7}" srcOrd="3" destOrd="0" presId="urn:microsoft.com/office/officeart/2005/8/layout/hProcess9"/>
    <dgm:cxn modelId="{51B37A58-ADBF-4771-8885-DF88290753EF}" type="presParOf" srcId="{0BF5EA27-92FD-4FD5-ACCE-24BF173D69B9}" destId="{6983BC2B-0D33-4372-BD99-DA59B3FA958A}" srcOrd="4" destOrd="0" presId="urn:microsoft.com/office/officeart/2005/8/layout/hProcess9"/>
    <dgm:cxn modelId="{348D5E89-46B5-4FE9-9C44-DC55C0FADB7F}" type="presParOf" srcId="{0BF5EA27-92FD-4FD5-ACCE-24BF173D69B9}" destId="{776D7594-EAE5-4C7E-950B-B8B6C00AAFCC}" srcOrd="5" destOrd="0" presId="urn:microsoft.com/office/officeart/2005/8/layout/hProcess9"/>
    <dgm:cxn modelId="{1AE5D897-406F-4721-ACEA-FF03911E4B1F}" type="presParOf" srcId="{0BF5EA27-92FD-4FD5-ACCE-24BF173D69B9}" destId="{B756D14E-9E1F-4888-A06C-EDF96BED98A5}" srcOrd="6"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DE87EF3-A4A1-43AB-9FD6-66AA43F2D6FD}" type="doc">
      <dgm:prSet loTypeId="urn:microsoft.com/office/officeart/2005/8/layout/process5" loCatId="process" qsTypeId="urn:microsoft.com/office/officeart/2005/8/quickstyle/simple1" qsCatId="simple" csTypeId="urn:microsoft.com/office/officeart/2005/8/colors/accent6_4" csCatId="accent6" phldr="1"/>
      <dgm:spPr/>
      <dgm:t>
        <a:bodyPr/>
        <a:lstStyle/>
        <a:p>
          <a:endParaRPr lang="es-MX"/>
        </a:p>
      </dgm:t>
    </dgm:pt>
    <dgm:pt modelId="{F54CB28C-D4A0-4C61-BD33-07CF5DA572A5}">
      <dgm:prSet phldr="0"/>
      <dgm:spPr/>
      <dgm:t>
        <a:bodyPr/>
        <a:lstStyle/>
        <a:p>
          <a:pPr algn="l" rtl="0"/>
          <a:r>
            <a:rPr lang="es-MX" dirty="0"/>
            <a:t>1. Vive </a:t>
          </a:r>
          <a:r>
            <a:rPr lang="es-MX" dirty="0">
              <a:latin typeface="Calibri Light"/>
            </a:rPr>
            <a:t>las situaciones de</a:t>
          </a:r>
          <a:r>
            <a:rPr lang="es-MX" dirty="0"/>
            <a:t> </a:t>
          </a:r>
          <a:r>
            <a:rPr lang="es-MX" dirty="0">
              <a:latin typeface="Calibri Light"/>
            </a:rPr>
            <a:t>manera positiva</a:t>
          </a:r>
        </a:p>
      </dgm:t>
    </dgm:pt>
    <dgm:pt modelId="{46D8EEE3-0D18-4AF1-B8A9-1827A3B53928}" type="parTrans" cxnId="{CEC43459-7334-4D0F-A9DB-A935403A0941}">
      <dgm:prSet/>
      <dgm:spPr/>
    </dgm:pt>
    <dgm:pt modelId="{9E9D866D-F2B0-48B3-9CA6-91DF12BFC794}" type="sibTrans" cxnId="{CEC43459-7334-4D0F-A9DB-A935403A0941}">
      <dgm:prSet/>
      <dgm:spPr/>
      <dgm:t>
        <a:bodyPr/>
        <a:lstStyle/>
        <a:p>
          <a:endParaRPr lang="es-MX"/>
        </a:p>
      </dgm:t>
    </dgm:pt>
    <dgm:pt modelId="{92AD92EC-6D5B-4624-935A-5189DBFEA3FC}">
      <dgm:prSet phldr="0"/>
      <dgm:spPr/>
      <dgm:t>
        <a:bodyPr/>
        <a:lstStyle/>
        <a:p>
          <a:pPr algn="l" rtl="0"/>
          <a:r>
            <a:rPr lang="es-MX" dirty="0">
              <a:latin typeface="Calibri Light"/>
            </a:rPr>
            <a:t>Sé</a:t>
          </a:r>
          <a:r>
            <a:rPr lang="es-MX" dirty="0"/>
            <a:t> </a:t>
          </a:r>
          <a:r>
            <a:rPr lang="es-MX" dirty="0">
              <a:latin typeface="Calibri Light"/>
            </a:rPr>
            <a:t>positivo aunque</a:t>
          </a:r>
          <a:r>
            <a:rPr lang="es-MX" dirty="0"/>
            <a:t> </a:t>
          </a:r>
          <a:r>
            <a:rPr lang="es-MX" dirty="0">
              <a:latin typeface="Calibri Light"/>
            </a:rPr>
            <a:t>estés pasando</a:t>
          </a:r>
          <a:r>
            <a:rPr lang="es-MX" dirty="0"/>
            <a:t> por </a:t>
          </a:r>
          <a:r>
            <a:rPr lang="es-MX" dirty="0">
              <a:latin typeface="Calibri Light"/>
            </a:rPr>
            <a:t>un periodo</a:t>
          </a:r>
          <a:r>
            <a:rPr lang="es-MX" dirty="0"/>
            <a:t> en </a:t>
          </a:r>
          <a:r>
            <a:rPr lang="es-MX" dirty="0">
              <a:latin typeface="Calibri Light"/>
            </a:rPr>
            <a:t>el que</a:t>
          </a:r>
          <a:r>
            <a:rPr lang="es-MX" dirty="0"/>
            <a:t> sientas </a:t>
          </a:r>
          <a:r>
            <a:rPr lang="es-MX" dirty="0">
              <a:latin typeface="Calibri Light"/>
            </a:rPr>
            <a:t>que las</a:t>
          </a:r>
          <a:r>
            <a:rPr lang="es-MX" dirty="0"/>
            <a:t> cosas </a:t>
          </a:r>
          <a:r>
            <a:rPr lang="es-MX" dirty="0">
              <a:latin typeface="Calibri Light"/>
            </a:rPr>
            <a:t>no salen como quieres</a:t>
          </a:r>
          <a:r>
            <a:rPr lang="es-MX" dirty="0"/>
            <a:t>.</a:t>
          </a:r>
          <a:endParaRPr lang="es-MX" dirty="0">
            <a:latin typeface="Calibri Light"/>
          </a:endParaRPr>
        </a:p>
      </dgm:t>
    </dgm:pt>
    <dgm:pt modelId="{41088C64-2869-46B9-A57D-061EE52B8F3C}" type="parTrans" cxnId="{887CE7AA-9C41-45D5-ACE4-46D370E40887}">
      <dgm:prSet/>
      <dgm:spPr/>
    </dgm:pt>
    <dgm:pt modelId="{8275A4AA-40DD-42A0-870F-AEAACCF82121}" type="sibTrans" cxnId="{887CE7AA-9C41-45D5-ACE4-46D370E40887}">
      <dgm:prSet/>
      <dgm:spPr/>
      <dgm:t>
        <a:bodyPr/>
        <a:lstStyle/>
        <a:p>
          <a:endParaRPr lang="es-MX"/>
        </a:p>
      </dgm:t>
    </dgm:pt>
    <dgm:pt modelId="{DC71F73A-5F82-4F4E-BBAD-529003B1C47F}">
      <dgm:prSet phldr="0"/>
      <dgm:spPr/>
      <dgm:t>
        <a:bodyPr/>
        <a:lstStyle/>
        <a:p>
          <a:pPr algn="l" rtl="0"/>
          <a:r>
            <a:rPr lang="es-MX" dirty="0">
              <a:latin typeface="Calibri Light"/>
            </a:rPr>
            <a:t>Deja</a:t>
          </a:r>
          <a:r>
            <a:rPr lang="es-MX" dirty="0"/>
            <a:t> </a:t>
          </a:r>
          <a:r>
            <a:rPr lang="es-MX" dirty="0">
              <a:latin typeface="Calibri Light"/>
            </a:rPr>
            <a:t>de centrarte</a:t>
          </a:r>
          <a:r>
            <a:rPr lang="es-MX" dirty="0"/>
            <a:t> en </a:t>
          </a:r>
          <a:r>
            <a:rPr lang="es-MX" dirty="0">
              <a:latin typeface="Calibri Light"/>
            </a:rPr>
            <a:t>los problemas</a:t>
          </a:r>
          <a:r>
            <a:rPr lang="es-MX" dirty="0"/>
            <a:t> y</a:t>
          </a:r>
          <a:r>
            <a:rPr lang="es-MX" dirty="0">
              <a:latin typeface="Calibri Light"/>
            </a:rPr>
            <a:t> focaliza tu </a:t>
          </a:r>
          <a:r>
            <a:rPr lang="es-MX" dirty="0"/>
            <a:t>energía </a:t>
          </a:r>
          <a:r>
            <a:rPr lang="es-MX" dirty="0">
              <a:latin typeface="Calibri Light"/>
            </a:rPr>
            <a:t>hacia las</a:t>
          </a:r>
          <a:r>
            <a:rPr lang="es-MX" dirty="0"/>
            <a:t> soluciones </a:t>
          </a:r>
          <a:r>
            <a:rPr lang="es-MX" dirty="0">
              <a:latin typeface="Calibri Light"/>
            </a:rPr>
            <a:t>y los</a:t>
          </a:r>
          <a:r>
            <a:rPr lang="es-MX" dirty="0"/>
            <a:t> </a:t>
          </a:r>
          <a:r>
            <a:rPr lang="es-MX" dirty="0">
              <a:latin typeface="Calibri Light"/>
            </a:rPr>
            <a:t>cambios positivos</a:t>
          </a:r>
          <a:r>
            <a:rPr lang="es-MX" dirty="0"/>
            <a:t>.</a:t>
          </a:r>
          <a:endParaRPr lang="es-MX" dirty="0">
            <a:latin typeface="Calibri Light"/>
          </a:endParaRPr>
        </a:p>
      </dgm:t>
    </dgm:pt>
    <dgm:pt modelId="{97828DFC-B8E6-4E32-8602-634F449A37C8}" type="parTrans" cxnId="{8B3D8B9A-1C63-487A-8A2E-6581F36119E6}">
      <dgm:prSet/>
      <dgm:spPr/>
    </dgm:pt>
    <dgm:pt modelId="{A322D832-2805-4F0C-BB19-E48736AE8C0E}" type="sibTrans" cxnId="{8B3D8B9A-1C63-487A-8A2E-6581F36119E6}">
      <dgm:prSet/>
      <dgm:spPr/>
      <dgm:t>
        <a:bodyPr/>
        <a:lstStyle/>
        <a:p>
          <a:endParaRPr lang="es-MX"/>
        </a:p>
      </dgm:t>
    </dgm:pt>
    <dgm:pt modelId="{F4F8157F-F412-406C-AD4C-C8C8698FE925}">
      <dgm:prSet phldr="0"/>
      <dgm:spPr/>
      <dgm:t>
        <a:bodyPr/>
        <a:lstStyle/>
        <a:p>
          <a:pPr algn="l" rtl="0"/>
          <a:r>
            <a:rPr lang="es-MX" dirty="0">
              <a:latin typeface="Calibri Light"/>
            </a:rPr>
            <a:t>La</a:t>
          </a:r>
          <a:r>
            <a:rPr lang="es-MX" dirty="0"/>
            <a:t> </a:t>
          </a:r>
          <a:r>
            <a:rPr lang="es-MX" dirty="0">
              <a:latin typeface="Calibri Light"/>
            </a:rPr>
            <a:t>baja </a:t>
          </a:r>
          <a:r>
            <a:rPr lang="es-MX" dirty="0"/>
            <a:t>autoconfianza</a:t>
          </a:r>
          <a:r>
            <a:rPr lang="es-MX" dirty="0">
              <a:latin typeface="Calibri Light"/>
            </a:rPr>
            <a:t> suele ir asociada</a:t>
          </a:r>
          <a:r>
            <a:rPr lang="es-MX" dirty="0"/>
            <a:t> </a:t>
          </a:r>
          <a:r>
            <a:rPr lang="es-MX" dirty="0">
              <a:latin typeface="Calibri Light"/>
            </a:rPr>
            <a:t>a pensamientos de fracaso</a:t>
          </a:r>
          <a:r>
            <a:rPr lang="es-MX" dirty="0"/>
            <a:t> </a:t>
          </a:r>
          <a:r>
            <a:rPr lang="es-MX" dirty="0">
              <a:latin typeface="Calibri Light"/>
            </a:rPr>
            <a:t>y pensamientos negativos</a:t>
          </a:r>
          <a:r>
            <a:rPr lang="es-MX" dirty="0"/>
            <a:t> </a:t>
          </a:r>
          <a:r>
            <a:rPr lang="es-MX" dirty="0">
              <a:latin typeface="Calibri Light"/>
            </a:rPr>
            <a:t>que median</a:t>
          </a:r>
          <a:r>
            <a:rPr lang="es-MX" dirty="0"/>
            <a:t> entre </a:t>
          </a:r>
          <a:r>
            <a:rPr lang="es-MX" dirty="0">
              <a:latin typeface="Calibri Light"/>
            </a:rPr>
            <a:t>tú y</a:t>
          </a:r>
          <a:r>
            <a:rPr lang="es-MX" dirty="0"/>
            <a:t> tus </a:t>
          </a:r>
          <a:r>
            <a:rPr lang="es-MX" dirty="0">
              <a:latin typeface="Calibri Light"/>
            </a:rPr>
            <a:t>objetivos</a:t>
          </a:r>
          <a:r>
            <a:rPr lang="es-MX" dirty="0"/>
            <a:t>.</a:t>
          </a:r>
          <a:endParaRPr lang="es-MX" dirty="0">
            <a:latin typeface="Calibri Light"/>
          </a:endParaRPr>
        </a:p>
      </dgm:t>
    </dgm:pt>
    <dgm:pt modelId="{0F9801A9-1246-43EF-9717-8C1C03D6DA6A}" type="parTrans" cxnId="{CFBFD496-5042-4256-8E59-12B64373C0BE}">
      <dgm:prSet/>
      <dgm:spPr/>
    </dgm:pt>
    <dgm:pt modelId="{CAFA5ADB-AD8B-40E6-A466-FD4F9C8A7C3A}" type="sibTrans" cxnId="{CFBFD496-5042-4256-8E59-12B64373C0BE}">
      <dgm:prSet/>
      <dgm:spPr/>
      <dgm:t>
        <a:bodyPr/>
        <a:lstStyle/>
        <a:p>
          <a:endParaRPr lang="es-MX"/>
        </a:p>
      </dgm:t>
    </dgm:pt>
    <dgm:pt modelId="{D1193501-9D59-4319-8F93-FF59AF263961}">
      <dgm:prSet phldr="0"/>
      <dgm:spPr/>
      <dgm:t>
        <a:bodyPr/>
        <a:lstStyle/>
        <a:p>
          <a:pPr algn="l" rtl="0"/>
          <a:r>
            <a:rPr lang="es-MX" dirty="0">
              <a:latin typeface="Calibri Light"/>
            </a:rPr>
            <a:t>Si</a:t>
          </a:r>
          <a:r>
            <a:rPr lang="es-MX" dirty="0"/>
            <a:t> </a:t>
          </a:r>
          <a:r>
            <a:rPr lang="es-MX" dirty="0">
              <a:latin typeface="Calibri Light"/>
            </a:rPr>
            <a:t>estás constantemente</a:t>
          </a:r>
          <a:r>
            <a:rPr lang="es-MX" dirty="0"/>
            <a:t> </a:t>
          </a:r>
          <a:r>
            <a:rPr lang="es-MX" dirty="0">
              <a:latin typeface="Calibri Light"/>
            </a:rPr>
            <a:t>repitiéndote</a:t>
          </a:r>
          <a:r>
            <a:rPr lang="es-MX" dirty="0"/>
            <a:t> </a:t>
          </a:r>
          <a:r>
            <a:rPr lang="es-MX" dirty="0">
              <a:latin typeface="Calibri Light"/>
            </a:rPr>
            <a:t>a ti mismo</a:t>
          </a:r>
          <a:r>
            <a:rPr lang="es-MX" dirty="0"/>
            <a:t> que </a:t>
          </a:r>
          <a:r>
            <a:rPr lang="es-MX" dirty="0">
              <a:latin typeface="Calibri Light"/>
            </a:rPr>
            <a:t>no estás</a:t>
          </a:r>
          <a:r>
            <a:rPr lang="es-MX" dirty="0"/>
            <a:t> a la altura,</a:t>
          </a:r>
          <a:r>
            <a:rPr lang="es-MX" dirty="0">
              <a:latin typeface="Calibri Light"/>
            </a:rPr>
            <a:t> </a:t>
          </a:r>
          <a:r>
            <a:rPr lang="es-MX" dirty="0"/>
            <a:t>lo único </a:t>
          </a:r>
          <a:r>
            <a:rPr lang="es-MX" dirty="0">
              <a:latin typeface="Calibri Light"/>
            </a:rPr>
            <a:t>que conseguirás</a:t>
          </a:r>
          <a:r>
            <a:rPr lang="es-MX" dirty="0"/>
            <a:t> </a:t>
          </a:r>
          <a:r>
            <a:rPr lang="es-MX" dirty="0">
              <a:latin typeface="Calibri Light"/>
            </a:rPr>
            <a:t>es la</a:t>
          </a:r>
          <a:r>
            <a:rPr lang="es-MX" dirty="0"/>
            <a:t> “</a:t>
          </a:r>
          <a:r>
            <a:rPr lang="es-MX" dirty="0">
              <a:latin typeface="Calibri Light"/>
            </a:rPr>
            <a:t>profecía </a:t>
          </a:r>
          <a:r>
            <a:rPr lang="es-MX" dirty="0"/>
            <a:t>autocumplida”.</a:t>
          </a:r>
          <a:r>
            <a:rPr lang="es-MX" dirty="0">
              <a:latin typeface="Calibri Light"/>
            </a:rPr>
            <a:t> </a:t>
          </a:r>
          <a:r>
            <a:rPr lang="es-MX" dirty="0"/>
            <a:t>Así que, </a:t>
          </a:r>
          <a:r>
            <a:rPr lang="es-MX" dirty="0">
              <a:latin typeface="Calibri Light"/>
            </a:rPr>
            <a:t>incluso en</a:t>
          </a:r>
          <a:r>
            <a:rPr lang="es-MX" dirty="0"/>
            <a:t> </a:t>
          </a:r>
          <a:r>
            <a:rPr lang="es-MX" dirty="0">
              <a:latin typeface="Calibri Light"/>
            </a:rPr>
            <a:t>los momentos poco agradables</a:t>
          </a:r>
          <a:r>
            <a:rPr lang="es-MX" dirty="0"/>
            <a:t>,</a:t>
          </a:r>
          <a:r>
            <a:rPr lang="es-MX" dirty="0">
              <a:latin typeface="Calibri Light"/>
            </a:rPr>
            <a:t> automotívate</a:t>
          </a:r>
          <a:r>
            <a:rPr lang="es-MX" dirty="0"/>
            <a:t>.</a:t>
          </a:r>
          <a:endParaRPr lang="es-MX" dirty="0">
            <a:latin typeface="Calibri Light"/>
          </a:endParaRPr>
        </a:p>
      </dgm:t>
    </dgm:pt>
    <dgm:pt modelId="{F3136394-28F0-4639-B65E-508AFE72DD83}" type="parTrans" cxnId="{DBBF07A2-82E0-4A07-B8DB-C059F338A8A3}">
      <dgm:prSet/>
      <dgm:spPr/>
    </dgm:pt>
    <dgm:pt modelId="{1D616C18-E4E4-4E79-BC43-C7A3C11D5B55}" type="sibTrans" cxnId="{DBBF07A2-82E0-4A07-B8DB-C059F338A8A3}">
      <dgm:prSet/>
      <dgm:spPr/>
    </dgm:pt>
    <dgm:pt modelId="{D210720B-85A7-4CC8-B175-978C4FBB8674}" type="pres">
      <dgm:prSet presAssocID="{1DE87EF3-A4A1-43AB-9FD6-66AA43F2D6FD}" presName="diagram" presStyleCnt="0">
        <dgm:presLayoutVars>
          <dgm:dir/>
          <dgm:resizeHandles val="exact"/>
        </dgm:presLayoutVars>
      </dgm:prSet>
      <dgm:spPr/>
    </dgm:pt>
    <dgm:pt modelId="{CAFACA9B-3A4E-4DE8-BC5C-530D735B44E9}" type="pres">
      <dgm:prSet presAssocID="{F54CB28C-D4A0-4C61-BD33-07CF5DA572A5}" presName="node" presStyleLbl="node1" presStyleIdx="0" presStyleCnt="5">
        <dgm:presLayoutVars>
          <dgm:bulletEnabled val="1"/>
        </dgm:presLayoutVars>
      </dgm:prSet>
      <dgm:spPr/>
    </dgm:pt>
    <dgm:pt modelId="{BE14C7BD-FB12-45FB-BFAE-A4324A388F7C}" type="pres">
      <dgm:prSet presAssocID="{9E9D866D-F2B0-48B3-9CA6-91DF12BFC794}" presName="sibTrans" presStyleLbl="sibTrans2D1" presStyleIdx="0" presStyleCnt="4"/>
      <dgm:spPr/>
    </dgm:pt>
    <dgm:pt modelId="{4957661D-F801-4BAE-8FA6-06F7014B94AB}" type="pres">
      <dgm:prSet presAssocID="{9E9D866D-F2B0-48B3-9CA6-91DF12BFC794}" presName="connectorText" presStyleLbl="sibTrans2D1" presStyleIdx="0" presStyleCnt="4"/>
      <dgm:spPr/>
    </dgm:pt>
    <dgm:pt modelId="{98AFE91A-E63F-48D8-94D5-0C8EDF13FEC3}" type="pres">
      <dgm:prSet presAssocID="{92AD92EC-6D5B-4624-935A-5189DBFEA3FC}" presName="node" presStyleLbl="node1" presStyleIdx="1" presStyleCnt="5">
        <dgm:presLayoutVars>
          <dgm:bulletEnabled val="1"/>
        </dgm:presLayoutVars>
      </dgm:prSet>
      <dgm:spPr/>
    </dgm:pt>
    <dgm:pt modelId="{46E5BAAD-8EA6-4688-AB57-EB6686154D81}" type="pres">
      <dgm:prSet presAssocID="{8275A4AA-40DD-42A0-870F-AEAACCF82121}" presName="sibTrans" presStyleLbl="sibTrans2D1" presStyleIdx="1" presStyleCnt="4"/>
      <dgm:spPr/>
    </dgm:pt>
    <dgm:pt modelId="{BBCB6464-A6AE-4F22-9197-1E879084D32B}" type="pres">
      <dgm:prSet presAssocID="{8275A4AA-40DD-42A0-870F-AEAACCF82121}" presName="connectorText" presStyleLbl="sibTrans2D1" presStyleIdx="1" presStyleCnt="4"/>
      <dgm:spPr/>
    </dgm:pt>
    <dgm:pt modelId="{583ADB49-47E4-4CCF-B840-11F1AF406D26}" type="pres">
      <dgm:prSet presAssocID="{DC71F73A-5F82-4F4E-BBAD-529003B1C47F}" presName="node" presStyleLbl="node1" presStyleIdx="2" presStyleCnt="5">
        <dgm:presLayoutVars>
          <dgm:bulletEnabled val="1"/>
        </dgm:presLayoutVars>
      </dgm:prSet>
      <dgm:spPr/>
    </dgm:pt>
    <dgm:pt modelId="{D6DB7E7B-04E3-40EE-A83D-3F7DC5605F8C}" type="pres">
      <dgm:prSet presAssocID="{A322D832-2805-4F0C-BB19-E48736AE8C0E}" presName="sibTrans" presStyleLbl="sibTrans2D1" presStyleIdx="2" presStyleCnt="4"/>
      <dgm:spPr/>
    </dgm:pt>
    <dgm:pt modelId="{D4F65AA3-9FDE-44D9-A1DB-7B054DB8E64C}" type="pres">
      <dgm:prSet presAssocID="{A322D832-2805-4F0C-BB19-E48736AE8C0E}" presName="connectorText" presStyleLbl="sibTrans2D1" presStyleIdx="2" presStyleCnt="4"/>
      <dgm:spPr/>
    </dgm:pt>
    <dgm:pt modelId="{CA65A6AC-ECF0-4753-AA7F-AB796546C78A}" type="pres">
      <dgm:prSet presAssocID="{F4F8157F-F412-406C-AD4C-C8C8698FE925}" presName="node" presStyleLbl="node1" presStyleIdx="3" presStyleCnt="5">
        <dgm:presLayoutVars>
          <dgm:bulletEnabled val="1"/>
        </dgm:presLayoutVars>
      </dgm:prSet>
      <dgm:spPr/>
    </dgm:pt>
    <dgm:pt modelId="{7D9B6D44-E376-43E9-889C-1C6C9D4E62DB}" type="pres">
      <dgm:prSet presAssocID="{CAFA5ADB-AD8B-40E6-A466-FD4F9C8A7C3A}" presName="sibTrans" presStyleLbl="sibTrans2D1" presStyleIdx="3" presStyleCnt="4"/>
      <dgm:spPr/>
    </dgm:pt>
    <dgm:pt modelId="{836251AE-57A4-4944-9221-625733DD4E19}" type="pres">
      <dgm:prSet presAssocID="{CAFA5ADB-AD8B-40E6-A466-FD4F9C8A7C3A}" presName="connectorText" presStyleLbl="sibTrans2D1" presStyleIdx="3" presStyleCnt="4"/>
      <dgm:spPr/>
    </dgm:pt>
    <dgm:pt modelId="{AA28ED7B-B55B-4F27-9586-25F8632F83D8}" type="pres">
      <dgm:prSet presAssocID="{D1193501-9D59-4319-8F93-FF59AF263961}" presName="node" presStyleLbl="node1" presStyleIdx="4" presStyleCnt="5">
        <dgm:presLayoutVars>
          <dgm:bulletEnabled val="1"/>
        </dgm:presLayoutVars>
      </dgm:prSet>
      <dgm:spPr/>
    </dgm:pt>
  </dgm:ptLst>
  <dgm:cxnLst>
    <dgm:cxn modelId="{5026573F-618C-43ED-8CCF-32243855937A}" type="presOf" srcId="{CAFA5ADB-AD8B-40E6-A466-FD4F9C8A7C3A}" destId="{836251AE-57A4-4944-9221-625733DD4E19}" srcOrd="1" destOrd="0" presId="urn:microsoft.com/office/officeart/2005/8/layout/process5"/>
    <dgm:cxn modelId="{7D21465B-E889-44EF-B089-10BF22D62626}" type="presOf" srcId="{9E9D866D-F2B0-48B3-9CA6-91DF12BFC794}" destId="{BE14C7BD-FB12-45FB-BFAE-A4324A388F7C}" srcOrd="0" destOrd="0" presId="urn:microsoft.com/office/officeart/2005/8/layout/process5"/>
    <dgm:cxn modelId="{2C7F6541-ED30-4488-ADB5-D81CAB356779}" type="presOf" srcId="{9E9D866D-F2B0-48B3-9CA6-91DF12BFC794}" destId="{4957661D-F801-4BAE-8FA6-06F7014B94AB}" srcOrd="1" destOrd="0" presId="urn:microsoft.com/office/officeart/2005/8/layout/process5"/>
    <dgm:cxn modelId="{FCE0FB41-3A8A-4773-90DE-97C9A51ACB3A}" type="presOf" srcId="{A322D832-2805-4F0C-BB19-E48736AE8C0E}" destId="{D4F65AA3-9FDE-44D9-A1DB-7B054DB8E64C}" srcOrd="1" destOrd="0" presId="urn:microsoft.com/office/officeart/2005/8/layout/process5"/>
    <dgm:cxn modelId="{9C668E62-8B3F-4FC5-837B-65B0CC2AFD51}" type="presOf" srcId="{D1193501-9D59-4319-8F93-FF59AF263961}" destId="{AA28ED7B-B55B-4F27-9586-25F8632F83D8}" srcOrd="0" destOrd="0" presId="urn:microsoft.com/office/officeart/2005/8/layout/process5"/>
    <dgm:cxn modelId="{54AE6B65-86BF-47F7-A655-1C69663DE51A}" type="presOf" srcId="{CAFA5ADB-AD8B-40E6-A466-FD4F9C8A7C3A}" destId="{7D9B6D44-E376-43E9-889C-1C6C9D4E62DB}" srcOrd="0" destOrd="0" presId="urn:microsoft.com/office/officeart/2005/8/layout/process5"/>
    <dgm:cxn modelId="{1B006749-B08E-4CEA-BD82-407DECF22FD1}" type="presOf" srcId="{8275A4AA-40DD-42A0-870F-AEAACCF82121}" destId="{46E5BAAD-8EA6-4688-AB57-EB6686154D81}" srcOrd="0" destOrd="0" presId="urn:microsoft.com/office/officeart/2005/8/layout/process5"/>
    <dgm:cxn modelId="{C51D6172-3D03-4148-81D8-E74AAF51662D}" type="presOf" srcId="{DC71F73A-5F82-4F4E-BBAD-529003B1C47F}" destId="{583ADB49-47E4-4CCF-B840-11F1AF406D26}" srcOrd="0" destOrd="0" presId="urn:microsoft.com/office/officeart/2005/8/layout/process5"/>
    <dgm:cxn modelId="{6B631455-E950-4B57-99A3-02D71ADE8098}" type="presOf" srcId="{1DE87EF3-A4A1-43AB-9FD6-66AA43F2D6FD}" destId="{D210720B-85A7-4CC8-B175-978C4FBB8674}" srcOrd="0" destOrd="0" presId="urn:microsoft.com/office/officeart/2005/8/layout/process5"/>
    <dgm:cxn modelId="{CEC43459-7334-4D0F-A9DB-A935403A0941}" srcId="{1DE87EF3-A4A1-43AB-9FD6-66AA43F2D6FD}" destId="{F54CB28C-D4A0-4C61-BD33-07CF5DA572A5}" srcOrd="0" destOrd="0" parTransId="{46D8EEE3-0D18-4AF1-B8A9-1827A3B53928}" sibTransId="{9E9D866D-F2B0-48B3-9CA6-91DF12BFC794}"/>
    <dgm:cxn modelId="{250D248F-9F02-4077-8F96-34A38AE64EE2}" type="presOf" srcId="{92AD92EC-6D5B-4624-935A-5189DBFEA3FC}" destId="{98AFE91A-E63F-48D8-94D5-0C8EDF13FEC3}" srcOrd="0" destOrd="0" presId="urn:microsoft.com/office/officeart/2005/8/layout/process5"/>
    <dgm:cxn modelId="{CFBFD496-5042-4256-8E59-12B64373C0BE}" srcId="{1DE87EF3-A4A1-43AB-9FD6-66AA43F2D6FD}" destId="{F4F8157F-F412-406C-AD4C-C8C8698FE925}" srcOrd="3" destOrd="0" parTransId="{0F9801A9-1246-43EF-9717-8C1C03D6DA6A}" sibTransId="{CAFA5ADB-AD8B-40E6-A466-FD4F9C8A7C3A}"/>
    <dgm:cxn modelId="{8B3D8B9A-1C63-487A-8A2E-6581F36119E6}" srcId="{1DE87EF3-A4A1-43AB-9FD6-66AA43F2D6FD}" destId="{DC71F73A-5F82-4F4E-BBAD-529003B1C47F}" srcOrd="2" destOrd="0" parTransId="{97828DFC-B8E6-4E32-8602-634F449A37C8}" sibTransId="{A322D832-2805-4F0C-BB19-E48736AE8C0E}"/>
    <dgm:cxn modelId="{DBBF07A2-82E0-4A07-B8DB-C059F338A8A3}" srcId="{1DE87EF3-A4A1-43AB-9FD6-66AA43F2D6FD}" destId="{D1193501-9D59-4319-8F93-FF59AF263961}" srcOrd="4" destOrd="0" parTransId="{F3136394-28F0-4639-B65E-508AFE72DD83}" sibTransId="{1D616C18-E4E4-4E79-BC43-C7A3C11D5B55}"/>
    <dgm:cxn modelId="{887CE7AA-9C41-45D5-ACE4-46D370E40887}" srcId="{1DE87EF3-A4A1-43AB-9FD6-66AA43F2D6FD}" destId="{92AD92EC-6D5B-4624-935A-5189DBFEA3FC}" srcOrd="1" destOrd="0" parTransId="{41088C64-2869-46B9-A57D-061EE52B8F3C}" sibTransId="{8275A4AA-40DD-42A0-870F-AEAACCF82121}"/>
    <dgm:cxn modelId="{35BAA6B9-782A-4DC6-8DAF-34A9C90A5543}" type="presOf" srcId="{A322D832-2805-4F0C-BB19-E48736AE8C0E}" destId="{D6DB7E7B-04E3-40EE-A83D-3F7DC5605F8C}" srcOrd="0" destOrd="0" presId="urn:microsoft.com/office/officeart/2005/8/layout/process5"/>
    <dgm:cxn modelId="{68606BC3-E6C6-4D55-9032-8819A80EC1B6}" type="presOf" srcId="{F4F8157F-F412-406C-AD4C-C8C8698FE925}" destId="{CA65A6AC-ECF0-4753-AA7F-AB796546C78A}" srcOrd="0" destOrd="0" presId="urn:microsoft.com/office/officeart/2005/8/layout/process5"/>
    <dgm:cxn modelId="{0A0152D1-C43D-4EEB-9CBA-77784CD7FDBC}" type="presOf" srcId="{F54CB28C-D4A0-4C61-BD33-07CF5DA572A5}" destId="{CAFACA9B-3A4E-4DE8-BC5C-530D735B44E9}" srcOrd="0" destOrd="0" presId="urn:microsoft.com/office/officeart/2005/8/layout/process5"/>
    <dgm:cxn modelId="{DE0CFEFA-8646-466F-9412-72E693B1C4D3}" type="presOf" srcId="{8275A4AA-40DD-42A0-870F-AEAACCF82121}" destId="{BBCB6464-A6AE-4F22-9197-1E879084D32B}" srcOrd="1" destOrd="0" presId="urn:microsoft.com/office/officeart/2005/8/layout/process5"/>
    <dgm:cxn modelId="{01F49187-2B1D-47C9-A698-67447DE359AC}" type="presParOf" srcId="{D210720B-85A7-4CC8-B175-978C4FBB8674}" destId="{CAFACA9B-3A4E-4DE8-BC5C-530D735B44E9}" srcOrd="0" destOrd="0" presId="urn:microsoft.com/office/officeart/2005/8/layout/process5"/>
    <dgm:cxn modelId="{1E3ACB4E-C1B9-4F78-822C-CD81AD93D872}" type="presParOf" srcId="{D210720B-85A7-4CC8-B175-978C4FBB8674}" destId="{BE14C7BD-FB12-45FB-BFAE-A4324A388F7C}" srcOrd="1" destOrd="0" presId="urn:microsoft.com/office/officeart/2005/8/layout/process5"/>
    <dgm:cxn modelId="{BF74A45B-19A3-4D72-B8B7-5DFB5F8475E9}" type="presParOf" srcId="{BE14C7BD-FB12-45FB-BFAE-A4324A388F7C}" destId="{4957661D-F801-4BAE-8FA6-06F7014B94AB}" srcOrd="0" destOrd="0" presId="urn:microsoft.com/office/officeart/2005/8/layout/process5"/>
    <dgm:cxn modelId="{CE2F6963-5D54-428C-A1E2-FE16789F0F4B}" type="presParOf" srcId="{D210720B-85A7-4CC8-B175-978C4FBB8674}" destId="{98AFE91A-E63F-48D8-94D5-0C8EDF13FEC3}" srcOrd="2" destOrd="0" presId="urn:microsoft.com/office/officeart/2005/8/layout/process5"/>
    <dgm:cxn modelId="{75829274-53B4-4909-8E56-B3F91644561D}" type="presParOf" srcId="{D210720B-85A7-4CC8-B175-978C4FBB8674}" destId="{46E5BAAD-8EA6-4688-AB57-EB6686154D81}" srcOrd="3" destOrd="0" presId="urn:microsoft.com/office/officeart/2005/8/layout/process5"/>
    <dgm:cxn modelId="{6FD8FB1C-CD12-43D8-8435-A18627E774A4}" type="presParOf" srcId="{46E5BAAD-8EA6-4688-AB57-EB6686154D81}" destId="{BBCB6464-A6AE-4F22-9197-1E879084D32B}" srcOrd="0" destOrd="0" presId="urn:microsoft.com/office/officeart/2005/8/layout/process5"/>
    <dgm:cxn modelId="{AEE6FBC7-E779-4CE3-939D-68E5EFD0BCBF}" type="presParOf" srcId="{D210720B-85A7-4CC8-B175-978C4FBB8674}" destId="{583ADB49-47E4-4CCF-B840-11F1AF406D26}" srcOrd="4" destOrd="0" presId="urn:microsoft.com/office/officeart/2005/8/layout/process5"/>
    <dgm:cxn modelId="{783CE5E3-34BF-4905-80C7-C336F7E9B9C3}" type="presParOf" srcId="{D210720B-85A7-4CC8-B175-978C4FBB8674}" destId="{D6DB7E7B-04E3-40EE-A83D-3F7DC5605F8C}" srcOrd="5" destOrd="0" presId="urn:microsoft.com/office/officeart/2005/8/layout/process5"/>
    <dgm:cxn modelId="{621D36E6-61DB-4D3C-B02A-0A0E8F4FFAFB}" type="presParOf" srcId="{D6DB7E7B-04E3-40EE-A83D-3F7DC5605F8C}" destId="{D4F65AA3-9FDE-44D9-A1DB-7B054DB8E64C}" srcOrd="0" destOrd="0" presId="urn:microsoft.com/office/officeart/2005/8/layout/process5"/>
    <dgm:cxn modelId="{1C10EB61-3B6F-4828-AE2E-10685F341080}" type="presParOf" srcId="{D210720B-85A7-4CC8-B175-978C4FBB8674}" destId="{CA65A6AC-ECF0-4753-AA7F-AB796546C78A}" srcOrd="6" destOrd="0" presId="urn:microsoft.com/office/officeart/2005/8/layout/process5"/>
    <dgm:cxn modelId="{07137205-6DA8-4603-A294-88189C2EAA6D}" type="presParOf" srcId="{D210720B-85A7-4CC8-B175-978C4FBB8674}" destId="{7D9B6D44-E376-43E9-889C-1C6C9D4E62DB}" srcOrd="7" destOrd="0" presId="urn:microsoft.com/office/officeart/2005/8/layout/process5"/>
    <dgm:cxn modelId="{60A707BB-D1F4-463D-853C-6CD54976D8BA}" type="presParOf" srcId="{7D9B6D44-E376-43E9-889C-1C6C9D4E62DB}" destId="{836251AE-57A4-4944-9221-625733DD4E19}" srcOrd="0" destOrd="0" presId="urn:microsoft.com/office/officeart/2005/8/layout/process5"/>
    <dgm:cxn modelId="{5D36135A-0116-49B5-B641-87E8EB03396E}" type="presParOf" srcId="{D210720B-85A7-4CC8-B175-978C4FBB8674}" destId="{AA28ED7B-B55B-4F27-9586-25F8632F83D8}" srcOrd="8"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659E794-2E04-4103-80E9-3C5FF48CEBFD}" type="doc">
      <dgm:prSet loTypeId="urn:microsoft.com/office/officeart/2005/8/layout/venn3" loCatId="relationship" qsTypeId="urn:microsoft.com/office/officeart/2005/8/quickstyle/simple1" qsCatId="simple" csTypeId="urn:microsoft.com/office/officeart/2005/8/colors/colorful1" csCatId="colorful" phldr="1"/>
      <dgm:spPr/>
      <dgm:t>
        <a:bodyPr/>
        <a:lstStyle/>
        <a:p>
          <a:endParaRPr lang="es-MX"/>
        </a:p>
      </dgm:t>
    </dgm:pt>
    <dgm:pt modelId="{5E2F12A8-6262-4A3F-8227-D24D233E671B}">
      <dgm:prSet phldrT="[Texto]" phldr="0"/>
      <dgm:spPr/>
      <dgm:t>
        <a:bodyPr/>
        <a:lstStyle/>
        <a:p>
          <a:pPr rtl="0"/>
          <a:r>
            <a:rPr lang="es-MX" dirty="0">
              <a:latin typeface="Calibri Light"/>
            </a:rPr>
            <a:t>Es ideal tener una lista con lo que he logrado hasta el momento respecto a la meta que tienes, pues visualizar tu progresión puede ayudarte a tu autoestima en momentos complicados.</a:t>
          </a:r>
          <a:endParaRPr lang="es-MX" dirty="0"/>
        </a:p>
      </dgm:t>
    </dgm:pt>
    <dgm:pt modelId="{CF47A8C5-B35C-45A5-8C32-83391F31DAE9}" type="parTrans" cxnId="{F0DDDE0B-2E41-4A34-BABD-EAD7D95F55AD}">
      <dgm:prSet/>
      <dgm:spPr/>
      <dgm:t>
        <a:bodyPr/>
        <a:lstStyle/>
        <a:p>
          <a:endParaRPr lang="es-MX"/>
        </a:p>
      </dgm:t>
    </dgm:pt>
    <dgm:pt modelId="{7D0A29DE-1647-4CC7-9143-EEFCF342BC77}" type="sibTrans" cxnId="{F0DDDE0B-2E41-4A34-BABD-EAD7D95F55AD}">
      <dgm:prSet/>
      <dgm:spPr/>
      <dgm:t>
        <a:bodyPr/>
        <a:lstStyle/>
        <a:p>
          <a:endParaRPr lang="es-MX"/>
        </a:p>
      </dgm:t>
    </dgm:pt>
    <dgm:pt modelId="{809EBE87-AC20-4300-857C-1160FA26F717}">
      <dgm:prSet phldr="0"/>
      <dgm:spPr/>
      <dgm:t>
        <a:bodyPr/>
        <a:lstStyle/>
        <a:p>
          <a:pPr rtl="0"/>
          <a:r>
            <a:rPr lang="es-MX" dirty="0">
              <a:latin typeface="Calibri Light"/>
            </a:rPr>
            <a:t>Total los momentos difíciles pueden hacerse dudar y provocar que la confianza en ti mismo se vea mermada.</a:t>
          </a:r>
        </a:p>
      </dgm:t>
    </dgm:pt>
    <dgm:pt modelId="{86BA2266-7808-4933-8D8E-E64A6AADA7DB}" type="parTrans" cxnId="{DB93DFDC-42F6-4290-851E-848D6651C057}">
      <dgm:prSet/>
      <dgm:spPr/>
    </dgm:pt>
    <dgm:pt modelId="{1E8F3327-C7DA-4A2F-8817-5D6F8D59569F}" type="sibTrans" cxnId="{DB93DFDC-42F6-4290-851E-848D6651C057}">
      <dgm:prSet/>
      <dgm:spPr/>
    </dgm:pt>
    <dgm:pt modelId="{7E73A9E0-6233-49A8-9601-50E4979E8CB3}">
      <dgm:prSet phldr="0"/>
      <dgm:spPr/>
      <dgm:t>
        <a:bodyPr/>
        <a:lstStyle/>
        <a:p>
          <a:pPr algn="l" rtl="0"/>
          <a:r>
            <a:rPr lang="es-MX" dirty="0"/>
            <a:t>3. Haz </a:t>
          </a:r>
          <a:r>
            <a:rPr lang="es-MX" dirty="0">
              <a:latin typeface="Calibri Light"/>
            </a:rPr>
            <a:t>una lista</a:t>
          </a:r>
          <a:r>
            <a:rPr lang="es-MX" dirty="0"/>
            <a:t> con </a:t>
          </a:r>
          <a:r>
            <a:rPr lang="es-MX" dirty="0">
              <a:latin typeface="Calibri Light"/>
            </a:rPr>
            <a:t>lo que</a:t>
          </a:r>
          <a:r>
            <a:rPr lang="es-MX" dirty="0"/>
            <a:t> ya has</a:t>
          </a:r>
          <a:r>
            <a:rPr lang="es-MX" dirty="0">
              <a:latin typeface="Calibri Light"/>
            </a:rPr>
            <a:t> </a:t>
          </a:r>
          <a:r>
            <a:rPr lang="es-MX" dirty="0"/>
            <a:t>logrado y</a:t>
          </a:r>
          <a:r>
            <a:rPr lang="es-MX" dirty="0">
              <a:latin typeface="Calibri Light"/>
            </a:rPr>
            <a:t> </a:t>
          </a:r>
          <a:r>
            <a:rPr lang="es-MX" dirty="0"/>
            <a:t>recuérdatelo</a:t>
          </a:r>
          <a:endParaRPr lang="es-MX" dirty="0">
            <a:latin typeface="Calibri Light"/>
          </a:endParaRPr>
        </a:p>
      </dgm:t>
    </dgm:pt>
    <dgm:pt modelId="{A4C853BE-974C-4ABA-8B19-2CFD42961C3E}" type="parTrans" cxnId="{20446D00-49F1-454B-A193-4A9339A3CE80}">
      <dgm:prSet/>
      <dgm:spPr/>
    </dgm:pt>
    <dgm:pt modelId="{127E578C-C0CE-4561-8887-08152F0AAC9A}" type="sibTrans" cxnId="{20446D00-49F1-454B-A193-4A9339A3CE80}">
      <dgm:prSet/>
      <dgm:spPr/>
    </dgm:pt>
    <dgm:pt modelId="{BE7FCCFA-385F-4499-B453-CD9F80D86ED0}" type="pres">
      <dgm:prSet presAssocID="{5659E794-2E04-4103-80E9-3C5FF48CEBFD}" presName="Name0" presStyleCnt="0">
        <dgm:presLayoutVars>
          <dgm:dir/>
          <dgm:resizeHandles val="exact"/>
        </dgm:presLayoutVars>
      </dgm:prSet>
      <dgm:spPr/>
    </dgm:pt>
    <dgm:pt modelId="{8980C611-D793-43CB-8456-A440C3C95712}" type="pres">
      <dgm:prSet presAssocID="{7E73A9E0-6233-49A8-9601-50E4979E8CB3}" presName="Name5" presStyleLbl="vennNode1" presStyleIdx="0" presStyleCnt="3">
        <dgm:presLayoutVars>
          <dgm:bulletEnabled val="1"/>
        </dgm:presLayoutVars>
      </dgm:prSet>
      <dgm:spPr/>
    </dgm:pt>
    <dgm:pt modelId="{8F4CCB12-136D-4D1C-96BF-C2CB96C8D1AF}" type="pres">
      <dgm:prSet presAssocID="{127E578C-C0CE-4561-8887-08152F0AAC9A}" presName="space" presStyleCnt="0"/>
      <dgm:spPr/>
    </dgm:pt>
    <dgm:pt modelId="{E69B66D3-E585-42C7-BD61-B78A96D7F71A}" type="pres">
      <dgm:prSet presAssocID="{5E2F12A8-6262-4A3F-8227-D24D233E671B}" presName="Name5" presStyleLbl="vennNode1" presStyleIdx="1" presStyleCnt="3">
        <dgm:presLayoutVars>
          <dgm:bulletEnabled val="1"/>
        </dgm:presLayoutVars>
      </dgm:prSet>
      <dgm:spPr/>
    </dgm:pt>
    <dgm:pt modelId="{7A941D71-A624-46EC-B8BA-F30944156FEF}" type="pres">
      <dgm:prSet presAssocID="{7D0A29DE-1647-4CC7-9143-EEFCF342BC77}" presName="space" presStyleCnt="0"/>
      <dgm:spPr/>
    </dgm:pt>
    <dgm:pt modelId="{EE1ACF92-5F91-4DB0-BBB4-2BFD4B3DD423}" type="pres">
      <dgm:prSet presAssocID="{809EBE87-AC20-4300-857C-1160FA26F717}" presName="Name5" presStyleLbl="vennNode1" presStyleIdx="2" presStyleCnt="3">
        <dgm:presLayoutVars>
          <dgm:bulletEnabled val="1"/>
        </dgm:presLayoutVars>
      </dgm:prSet>
      <dgm:spPr/>
    </dgm:pt>
  </dgm:ptLst>
  <dgm:cxnLst>
    <dgm:cxn modelId="{20446D00-49F1-454B-A193-4A9339A3CE80}" srcId="{5659E794-2E04-4103-80E9-3C5FF48CEBFD}" destId="{7E73A9E0-6233-49A8-9601-50E4979E8CB3}" srcOrd="0" destOrd="0" parTransId="{A4C853BE-974C-4ABA-8B19-2CFD42961C3E}" sibTransId="{127E578C-C0CE-4561-8887-08152F0AAC9A}"/>
    <dgm:cxn modelId="{F0DDDE0B-2E41-4A34-BABD-EAD7D95F55AD}" srcId="{5659E794-2E04-4103-80E9-3C5FF48CEBFD}" destId="{5E2F12A8-6262-4A3F-8227-D24D233E671B}" srcOrd="1" destOrd="0" parTransId="{CF47A8C5-B35C-45A5-8C32-83391F31DAE9}" sibTransId="{7D0A29DE-1647-4CC7-9143-EEFCF342BC77}"/>
    <dgm:cxn modelId="{F1832528-3972-421F-8A15-47FC243DCF14}" type="presOf" srcId="{5E2F12A8-6262-4A3F-8227-D24D233E671B}" destId="{E69B66D3-E585-42C7-BD61-B78A96D7F71A}" srcOrd="0" destOrd="0" presId="urn:microsoft.com/office/officeart/2005/8/layout/venn3"/>
    <dgm:cxn modelId="{2082FE46-CE4D-4C96-8178-4E0EDF77EFB0}" type="presOf" srcId="{5659E794-2E04-4103-80E9-3C5FF48CEBFD}" destId="{BE7FCCFA-385F-4499-B453-CD9F80D86ED0}" srcOrd="0" destOrd="0" presId="urn:microsoft.com/office/officeart/2005/8/layout/venn3"/>
    <dgm:cxn modelId="{7A260791-CC24-4AFB-939B-4660566036F8}" type="presOf" srcId="{7E73A9E0-6233-49A8-9601-50E4979E8CB3}" destId="{8980C611-D793-43CB-8456-A440C3C95712}" srcOrd="0" destOrd="0" presId="urn:microsoft.com/office/officeart/2005/8/layout/venn3"/>
    <dgm:cxn modelId="{309AE5B3-909A-4B78-9BBA-C40F1F7ABABD}" type="presOf" srcId="{809EBE87-AC20-4300-857C-1160FA26F717}" destId="{EE1ACF92-5F91-4DB0-BBB4-2BFD4B3DD423}" srcOrd="0" destOrd="0" presId="urn:microsoft.com/office/officeart/2005/8/layout/venn3"/>
    <dgm:cxn modelId="{DB93DFDC-42F6-4290-851E-848D6651C057}" srcId="{5659E794-2E04-4103-80E9-3C5FF48CEBFD}" destId="{809EBE87-AC20-4300-857C-1160FA26F717}" srcOrd="2" destOrd="0" parTransId="{86BA2266-7808-4933-8D8E-E64A6AADA7DB}" sibTransId="{1E8F3327-C7DA-4A2F-8817-5D6F8D59569F}"/>
    <dgm:cxn modelId="{09C35C5E-EA59-4E98-A25F-1EAC90ABCA5E}" type="presParOf" srcId="{BE7FCCFA-385F-4499-B453-CD9F80D86ED0}" destId="{8980C611-D793-43CB-8456-A440C3C95712}" srcOrd="0" destOrd="0" presId="urn:microsoft.com/office/officeart/2005/8/layout/venn3"/>
    <dgm:cxn modelId="{43C58119-356A-4BDC-81AD-C55B6F58EE6C}" type="presParOf" srcId="{BE7FCCFA-385F-4499-B453-CD9F80D86ED0}" destId="{8F4CCB12-136D-4D1C-96BF-C2CB96C8D1AF}" srcOrd="1" destOrd="0" presId="urn:microsoft.com/office/officeart/2005/8/layout/venn3"/>
    <dgm:cxn modelId="{80DAD4F4-20ED-4532-84D5-9EE6BA31C90E}" type="presParOf" srcId="{BE7FCCFA-385F-4499-B453-CD9F80D86ED0}" destId="{E69B66D3-E585-42C7-BD61-B78A96D7F71A}" srcOrd="2" destOrd="0" presId="urn:microsoft.com/office/officeart/2005/8/layout/venn3"/>
    <dgm:cxn modelId="{AC61DE04-BCD1-46A7-BBB9-7BFA2F1B1B6A}" type="presParOf" srcId="{BE7FCCFA-385F-4499-B453-CD9F80D86ED0}" destId="{7A941D71-A624-46EC-B8BA-F30944156FEF}" srcOrd="3" destOrd="0" presId="urn:microsoft.com/office/officeart/2005/8/layout/venn3"/>
    <dgm:cxn modelId="{07F84057-AAE8-4259-9212-D1C2A4A52481}" type="presParOf" srcId="{BE7FCCFA-385F-4499-B453-CD9F80D86ED0}" destId="{EE1ACF92-5F91-4DB0-BBB4-2BFD4B3DD423}" srcOrd="4" destOrd="0" presId="urn:microsoft.com/office/officeart/2005/8/layout/ven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96DA019-31DE-4686-B9F2-BDA8A7210647}" type="doc">
      <dgm:prSet loTypeId="urn:microsoft.com/office/officeart/2005/8/layout/venn3" loCatId="relationship" qsTypeId="urn:microsoft.com/office/officeart/2005/8/quickstyle/simple1" qsCatId="simple" csTypeId="urn:microsoft.com/office/officeart/2005/8/colors/accent4_4" csCatId="accent4" phldr="1"/>
      <dgm:spPr/>
      <dgm:t>
        <a:bodyPr/>
        <a:lstStyle/>
        <a:p>
          <a:endParaRPr lang="es-MX"/>
        </a:p>
      </dgm:t>
    </dgm:pt>
    <dgm:pt modelId="{008587EC-7402-4087-974D-CF8695C9A855}">
      <dgm:prSet phldrT="[Texto]" phldr="0"/>
      <dgm:spPr/>
      <dgm:t>
        <a:bodyPr/>
        <a:lstStyle/>
        <a:p>
          <a:pPr rtl="0"/>
          <a:r>
            <a:rPr lang="es-MX" dirty="0">
              <a:latin typeface="Calibri Light"/>
            </a:rPr>
            <a:t>4. Actúa</a:t>
          </a:r>
          <a:endParaRPr lang="es-MX" dirty="0"/>
        </a:p>
      </dgm:t>
    </dgm:pt>
    <dgm:pt modelId="{BA8B4EF0-8639-49BF-94E0-E74401D9264A}" type="parTrans" cxnId="{7E08101B-5D3D-403D-81B7-EFC28A90ABB2}">
      <dgm:prSet/>
      <dgm:spPr/>
      <dgm:t>
        <a:bodyPr/>
        <a:lstStyle/>
        <a:p>
          <a:endParaRPr lang="es-MX"/>
        </a:p>
      </dgm:t>
    </dgm:pt>
    <dgm:pt modelId="{9220A650-BDCC-4C0F-9E5F-983FFB29EC5D}" type="sibTrans" cxnId="{7E08101B-5D3D-403D-81B7-EFC28A90ABB2}">
      <dgm:prSet/>
      <dgm:spPr/>
      <dgm:t>
        <a:bodyPr/>
        <a:lstStyle/>
        <a:p>
          <a:endParaRPr lang="es-MX"/>
        </a:p>
      </dgm:t>
    </dgm:pt>
    <dgm:pt modelId="{991D1308-875A-485F-B5BD-13192B848095}">
      <dgm:prSet phldrT="[Texto]" phldr="0"/>
      <dgm:spPr/>
      <dgm:t>
        <a:bodyPr/>
        <a:lstStyle/>
        <a:p>
          <a:pPr rtl="0"/>
          <a:r>
            <a:rPr lang="es-MX" dirty="0">
              <a:latin typeface="Calibri Light"/>
            </a:rPr>
            <a:t>El motor de la confianza es uno mismo en la acción.</a:t>
          </a:r>
          <a:endParaRPr lang="es-MX" dirty="0"/>
        </a:p>
      </dgm:t>
    </dgm:pt>
    <dgm:pt modelId="{0C0869CF-2014-417C-B293-A2C99BF0673C}" type="parTrans" cxnId="{FC74AA91-D303-4670-8382-0812B186E417}">
      <dgm:prSet/>
      <dgm:spPr/>
      <dgm:t>
        <a:bodyPr/>
        <a:lstStyle/>
        <a:p>
          <a:endParaRPr lang="es-MX"/>
        </a:p>
      </dgm:t>
    </dgm:pt>
    <dgm:pt modelId="{C0A5528A-204F-44D9-ACA2-6F563EC9B88D}" type="sibTrans" cxnId="{FC74AA91-D303-4670-8382-0812B186E417}">
      <dgm:prSet/>
      <dgm:spPr/>
      <dgm:t>
        <a:bodyPr/>
        <a:lstStyle/>
        <a:p>
          <a:endParaRPr lang="es-MX"/>
        </a:p>
      </dgm:t>
    </dgm:pt>
    <dgm:pt modelId="{2D9551BF-B33C-43CE-A01D-AE5760EA3BFC}">
      <dgm:prSet phldrT="[Texto]" phldr="0"/>
      <dgm:spPr/>
      <dgm:t>
        <a:bodyPr/>
        <a:lstStyle/>
        <a:p>
          <a:pPr rtl="0"/>
          <a:r>
            <a:rPr lang="es-MX" dirty="0">
              <a:latin typeface="Calibri Light"/>
            </a:rPr>
            <a:t>Se te atreves a actuar, entonces ganas en autoconfianza.</a:t>
          </a:r>
          <a:endParaRPr lang="es-MX" dirty="0"/>
        </a:p>
      </dgm:t>
    </dgm:pt>
    <dgm:pt modelId="{514E3970-0A69-44E8-A473-D35EE7847FA6}" type="parTrans" cxnId="{951A9E4E-933F-4C19-80BF-0A8CF2476DC3}">
      <dgm:prSet/>
      <dgm:spPr/>
      <dgm:t>
        <a:bodyPr/>
        <a:lstStyle/>
        <a:p>
          <a:endParaRPr lang="es-MX"/>
        </a:p>
      </dgm:t>
    </dgm:pt>
    <dgm:pt modelId="{EAC5F7A3-79FB-40B7-8C6B-0568A4394AEF}" type="sibTrans" cxnId="{951A9E4E-933F-4C19-80BF-0A8CF2476DC3}">
      <dgm:prSet/>
      <dgm:spPr/>
      <dgm:t>
        <a:bodyPr/>
        <a:lstStyle/>
        <a:p>
          <a:endParaRPr lang="es-MX"/>
        </a:p>
      </dgm:t>
    </dgm:pt>
    <dgm:pt modelId="{6DFA9743-78B7-4810-B5FF-814F82EF1276}">
      <dgm:prSet phldrT="[Texto]" phldr="0"/>
      <dgm:spPr/>
      <dgm:t>
        <a:bodyPr/>
        <a:lstStyle/>
        <a:p>
          <a:pPr rtl="0"/>
          <a:r>
            <a:rPr lang="es-MX" dirty="0">
              <a:latin typeface="Calibri Light"/>
            </a:rPr>
            <a:t>Bandura, en su teoría de la autoeficacia, nos habla de los logros de ejecución, es decir, las experiencias constituyen la fuente de información de autoestima más importante.</a:t>
          </a:r>
          <a:endParaRPr lang="es-MX" dirty="0"/>
        </a:p>
      </dgm:t>
    </dgm:pt>
    <dgm:pt modelId="{2F7777BC-F206-4A8C-8822-982C809A3B92}" type="parTrans" cxnId="{755D6A32-ED6B-4507-9556-85AAAA8C90E0}">
      <dgm:prSet/>
      <dgm:spPr/>
      <dgm:t>
        <a:bodyPr/>
        <a:lstStyle/>
        <a:p>
          <a:endParaRPr lang="es-MX"/>
        </a:p>
      </dgm:t>
    </dgm:pt>
    <dgm:pt modelId="{2D19E195-9700-4068-91E5-A215034816C4}" type="sibTrans" cxnId="{755D6A32-ED6B-4507-9556-85AAAA8C90E0}">
      <dgm:prSet/>
      <dgm:spPr/>
      <dgm:t>
        <a:bodyPr/>
        <a:lstStyle/>
        <a:p>
          <a:endParaRPr lang="es-MX"/>
        </a:p>
      </dgm:t>
    </dgm:pt>
    <dgm:pt modelId="{1114B10D-EA92-4540-B520-B6EDCE6CDFB0}">
      <dgm:prSet phldr="0"/>
      <dgm:spPr/>
      <dgm:t>
        <a:bodyPr/>
        <a:lstStyle/>
        <a:p>
          <a:pPr rtl="0"/>
          <a:r>
            <a:rPr lang="es-MX" dirty="0">
              <a:latin typeface="Calibri Light"/>
            </a:rPr>
            <a:t>Puede ocurrir que incluso antes de actuar, ya este es visualizando el fracaso. pues recuerda: si no actúas, pierdes el 100% de las oportunidades de lograr lo que deseas.</a:t>
          </a:r>
        </a:p>
      </dgm:t>
    </dgm:pt>
    <dgm:pt modelId="{704D0D0F-893A-4576-BFC8-0B552C44C879}" type="parTrans" cxnId="{B38FDF49-ACC9-4E26-85F6-408E9E7A7363}">
      <dgm:prSet/>
      <dgm:spPr/>
    </dgm:pt>
    <dgm:pt modelId="{1A50CE57-8B96-4F51-A6A7-D58DB43480AA}" type="sibTrans" cxnId="{B38FDF49-ACC9-4E26-85F6-408E9E7A7363}">
      <dgm:prSet/>
      <dgm:spPr/>
    </dgm:pt>
    <dgm:pt modelId="{D7D9C5B8-096C-4775-838A-412B2E8DE40F}" type="pres">
      <dgm:prSet presAssocID="{396DA019-31DE-4686-B9F2-BDA8A7210647}" presName="Name0" presStyleCnt="0">
        <dgm:presLayoutVars>
          <dgm:dir/>
          <dgm:resizeHandles val="exact"/>
        </dgm:presLayoutVars>
      </dgm:prSet>
      <dgm:spPr/>
    </dgm:pt>
    <dgm:pt modelId="{ED23DD37-451A-48CB-8495-70058C7A866A}" type="pres">
      <dgm:prSet presAssocID="{008587EC-7402-4087-974D-CF8695C9A855}" presName="Name5" presStyleLbl="vennNode1" presStyleIdx="0" presStyleCnt="5">
        <dgm:presLayoutVars>
          <dgm:bulletEnabled val="1"/>
        </dgm:presLayoutVars>
      </dgm:prSet>
      <dgm:spPr/>
    </dgm:pt>
    <dgm:pt modelId="{B4D022CA-7739-4719-91BF-2AD236CE1C71}" type="pres">
      <dgm:prSet presAssocID="{9220A650-BDCC-4C0F-9E5F-983FFB29EC5D}" presName="space" presStyleCnt="0"/>
      <dgm:spPr/>
    </dgm:pt>
    <dgm:pt modelId="{029138A2-32CE-403A-95B0-EFA4A089A04B}" type="pres">
      <dgm:prSet presAssocID="{991D1308-875A-485F-B5BD-13192B848095}" presName="Name5" presStyleLbl="vennNode1" presStyleIdx="1" presStyleCnt="5">
        <dgm:presLayoutVars>
          <dgm:bulletEnabled val="1"/>
        </dgm:presLayoutVars>
      </dgm:prSet>
      <dgm:spPr/>
    </dgm:pt>
    <dgm:pt modelId="{905648FB-510E-4752-8718-DFC858490526}" type="pres">
      <dgm:prSet presAssocID="{C0A5528A-204F-44D9-ACA2-6F563EC9B88D}" presName="space" presStyleCnt="0"/>
      <dgm:spPr/>
    </dgm:pt>
    <dgm:pt modelId="{B210B01E-FE88-4B60-B55E-84DC99980921}" type="pres">
      <dgm:prSet presAssocID="{2D9551BF-B33C-43CE-A01D-AE5760EA3BFC}" presName="Name5" presStyleLbl="vennNode1" presStyleIdx="2" presStyleCnt="5">
        <dgm:presLayoutVars>
          <dgm:bulletEnabled val="1"/>
        </dgm:presLayoutVars>
      </dgm:prSet>
      <dgm:spPr/>
    </dgm:pt>
    <dgm:pt modelId="{D465246F-14B7-4B33-AFDF-2A240583FDDD}" type="pres">
      <dgm:prSet presAssocID="{EAC5F7A3-79FB-40B7-8C6B-0568A4394AEF}" presName="space" presStyleCnt="0"/>
      <dgm:spPr/>
    </dgm:pt>
    <dgm:pt modelId="{BE418BA7-C367-4BCB-978F-80C7CE0F89FF}" type="pres">
      <dgm:prSet presAssocID="{6DFA9743-78B7-4810-B5FF-814F82EF1276}" presName="Name5" presStyleLbl="vennNode1" presStyleIdx="3" presStyleCnt="5">
        <dgm:presLayoutVars>
          <dgm:bulletEnabled val="1"/>
        </dgm:presLayoutVars>
      </dgm:prSet>
      <dgm:spPr/>
    </dgm:pt>
    <dgm:pt modelId="{97A3A37F-61E6-4F52-83CE-7850D5507B89}" type="pres">
      <dgm:prSet presAssocID="{2D19E195-9700-4068-91E5-A215034816C4}" presName="space" presStyleCnt="0"/>
      <dgm:spPr/>
    </dgm:pt>
    <dgm:pt modelId="{F38E1719-E35E-45C7-BD47-FB8130A3E0E9}" type="pres">
      <dgm:prSet presAssocID="{1114B10D-EA92-4540-B520-B6EDCE6CDFB0}" presName="Name5" presStyleLbl="vennNode1" presStyleIdx="4" presStyleCnt="5">
        <dgm:presLayoutVars>
          <dgm:bulletEnabled val="1"/>
        </dgm:presLayoutVars>
      </dgm:prSet>
      <dgm:spPr/>
    </dgm:pt>
  </dgm:ptLst>
  <dgm:cxnLst>
    <dgm:cxn modelId="{7E449910-E6A5-481B-8FBA-843568F30AB3}" type="presOf" srcId="{396DA019-31DE-4686-B9F2-BDA8A7210647}" destId="{D7D9C5B8-096C-4775-838A-412B2E8DE40F}" srcOrd="0" destOrd="0" presId="urn:microsoft.com/office/officeart/2005/8/layout/venn3"/>
    <dgm:cxn modelId="{7E08101B-5D3D-403D-81B7-EFC28A90ABB2}" srcId="{396DA019-31DE-4686-B9F2-BDA8A7210647}" destId="{008587EC-7402-4087-974D-CF8695C9A855}" srcOrd="0" destOrd="0" parTransId="{BA8B4EF0-8639-49BF-94E0-E74401D9264A}" sibTransId="{9220A650-BDCC-4C0F-9E5F-983FFB29EC5D}"/>
    <dgm:cxn modelId="{E2C6BF24-317F-47FC-B593-DA1DCA86B304}" type="presOf" srcId="{991D1308-875A-485F-B5BD-13192B848095}" destId="{029138A2-32CE-403A-95B0-EFA4A089A04B}" srcOrd="0" destOrd="0" presId="urn:microsoft.com/office/officeart/2005/8/layout/venn3"/>
    <dgm:cxn modelId="{755D6A32-ED6B-4507-9556-85AAAA8C90E0}" srcId="{396DA019-31DE-4686-B9F2-BDA8A7210647}" destId="{6DFA9743-78B7-4810-B5FF-814F82EF1276}" srcOrd="3" destOrd="0" parTransId="{2F7777BC-F206-4A8C-8822-982C809A3B92}" sibTransId="{2D19E195-9700-4068-91E5-A215034816C4}"/>
    <dgm:cxn modelId="{B38FDF49-ACC9-4E26-85F6-408E9E7A7363}" srcId="{396DA019-31DE-4686-B9F2-BDA8A7210647}" destId="{1114B10D-EA92-4540-B520-B6EDCE6CDFB0}" srcOrd="4" destOrd="0" parTransId="{704D0D0F-893A-4576-BFC8-0B552C44C879}" sibTransId="{1A50CE57-8B96-4F51-A6A7-D58DB43480AA}"/>
    <dgm:cxn modelId="{951A9E4E-933F-4C19-80BF-0A8CF2476DC3}" srcId="{396DA019-31DE-4686-B9F2-BDA8A7210647}" destId="{2D9551BF-B33C-43CE-A01D-AE5760EA3BFC}" srcOrd="2" destOrd="0" parTransId="{514E3970-0A69-44E8-A473-D35EE7847FA6}" sibTransId="{EAC5F7A3-79FB-40B7-8C6B-0568A4394AEF}"/>
    <dgm:cxn modelId="{C82F5354-6DC3-47F8-BC91-641DB3E0862D}" type="presOf" srcId="{1114B10D-EA92-4540-B520-B6EDCE6CDFB0}" destId="{F38E1719-E35E-45C7-BD47-FB8130A3E0E9}" srcOrd="0" destOrd="0" presId="urn:microsoft.com/office/officeart/2005/8/layout/venn3"/>
    <dgm:cxn modelId="{C73AC57F-D0F2-45B2-A7D7-DFAF2EBEFC16}" type="presOf" srcId="{6DFA9743-78B7-4810-B5FF-814F82EF1276}" destId="{BE418BA7-C367-4BCB-978F-80C7CE0F89FF}" srcOrd="0" destOrd="0" presId="urn:microsoft.com/office/officeart/2005/8/layout/venn3"/>
    <dgm:cxn modelId="{FC74AA91-D303-4670-8382-0812B186E417}" srcId="{396DA019-31DE-4686-B9F2-BDA8A7210647}" destId="{991D1308-875A-485F-B5BD-13192B848095}" srcOrd="1" destOrd="0" parTransId="{0C0869CF-2014-417C-B293-A2C99BF0673C}" sibTransId="{C0A5528A-204F-44D9-ACA2-6F563EC9B88D}"/>
    <dgm:cxn modelId="{8AF42BB9-EC1F-49F4-AA80-A6565265AC07}" type="presOf" srcId="{008587EC-7402-4087-974D-CF8695C9A855}" destId="{ED23DD37-451A-48CB-8495-70058C7A866A}" srcOrd="0" destOrd="0" presId="urn:microsoft.com/office/officeart/2005/8/layout/venn3"/>
    <dgm:cxn modelId="{DB1856FF-8087-4481-9735-D0CB4E24BE52}" type="presOf" srcId="{2D9551BF-B33C-43CE-A01D-AE5760EA3BFC}" destId="{B210B01E-FE88-4B60-B55E-84DC99980921}" srcOrd="0" destOrd="0" presId="urn:microsoft.com/office/officeart/2005/8/layout/venn3"/>
    <dgm:cxn modelId="{2A59AF59-C641-41AF-AE28-E7B46266F009}" type="presParOf" srcId="{D7D9C5B8-096C-4775-838A-412B2E8DE40F}" destId="{ED23DD37-451A-48CB-8495-70058C7A866A}" srcOrd="0" destOrd="0" presId="urn:microsoft.com/office/officeart/2005/8/layout/venn3"/>
    <dgm:cxn modelId="{7F488BA0-120D-4F7A-A27A-51086A98B389}" type="presParOf" srcId="{D7D9C5B8-096C-4775-838A-412B2E8DE40F}" destId="{B4D022CA-7739-4719-91BF-2AD236CE1C71}" srcOrd="1" destOrd="0" presId="urn:microsoft.com/office/officeart/2005/8/layout/venn3"/>
    <dgm:cxn modelId="{F47259ED-4EC4-4024-8A73-F49A4042E1AC}" type="presParOf" srcId="{D7D9C5B8-096C-4775-838A-412B2E8DE40F}" destId="{029138A2-32CE-403A-95B0-EFA4A089A04B}" srcOrd="2" destOrd="0" presId="urn:microsoft.com/office/officeart/2005/8/layout/venn3"/>
    <dgm:cxn modelId="{A0D56D31-CC65-45AE-83E8-B66E6F95A0FB}" type="presParOf" srcId="{D7D9C5B8-096C-4775-838A-412B2E8DE40F}" destId="{905648FB-510E-4752-8718-DFC858490526}" srcOrd="3" destOrd="0" presId="urn:microsoft.com/office/officeart/2005/8/layout/venn3"/>
    <dgm:cxn modelId="{34D2FA6C-464E-4186-B1FB-4111D68FA35D}" type="presParOf" srcId="{D7D9C5B8-096C-4775-838A-412B2E8DE40F}" destId="{B210B01E-FE88-4B60-B55E-84DC99980921}" srcOrd="4" destOrd="0" presId="urn:microsoft.com/office/officeart/2005/8/layout/venn3"/>
    <dgm:cxn modelId="{4CD74070-986C-41EE-96AE-EC5C673B315C}" type="presParOf" srcId="{D7D9C5B8-096C-4775-838A-412B2E8DE40F}" destId="{D465246F-14B7-4B33-AFDF-2A240583FDDD}" srcOrd="5" destOrd="0" presId="urn:microsoft.com/office/officeart/2005/8/layout/venn3"/>
    <dgm:cxn modelId="{F61511D5-D63E-48A9-818B-F5B4E7D807D5}" type="presParOf" srcId="{D7D9C5B8-096C-4775-838A-412B2E8DE40F}" destId="{BE418BA7-C367-4BCB-978F-80C7CE0F89FF}" srcOrd="6" destOrd="0" presId="urn:microsoft.com/office/officeart/2005/8/layout/venn3"/>
    <dgm:cxn modelId="{4A519266-B51B-48B3-8FA5-C3FC59A6AAFF}" type="presParOf" srcId="{D7D9C5B8-096C-4775-838A-412B2E8DE40F}" destId="{97A3A37F-61E6-4F52-83CE-7850D5507B89}" srcOrd="7" destOrd="0" presId="urn:microsoft.com/office/officeart/2005/8/layout/venn3"/>
    <dgm:cxn modelId="{8ECB6FB1-8618-4026-9BAF-9BC0FA3D2AA5}" type="presParOf" srcId="{D7D9C5B8-096C-4775-838A-412B2E8DE40F}" destId="{F38E1719-E35E-45C7-BD47-FB8130A3E0E9}" srcOrd="8" destOrd="0" presId="urn:microsoft.com/office/officeart/2005/8/layout/ven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A7235F6-F30E-480F-B941-5C13BC0B3A3C}" type="doc">
      <dgm:prSet loTypeId="urn:microsoft.com/office/officeart/2005/8/layout/cycle2" loCatId="cycle" qsTypeId="urn:microsoft.com/office/officeart/2005/8/quickstyle/simple1" qsCatId="simple" csTypeId="urn:microsoft.com/office/officeart/2005/8/colors/accent6_2" csCatId="accent6" phldr="1"/>
      <dgm:spPr/>
      <dgm:t>
        <a:bodyPr/>
        <a:lstStyle/>
        <a:p>
          <a:endParaRPr lang="es-MX"/>
        </a:p>
      </dgm:t>
    </dgm:pt>
    <dgm:pt modelId="{AD3A87EF-735B-4C7A-BB29-AACAF081C203}">
      <dgm:prSet phldrT="[Texto]" phldr="0"/>
      <dgm:spPr/>
      <dgm:t>
        <a:bodyPr/>
        <a:lstStyle/>
        <a:p>
          <a:pPr rtl="0"/>
          <a:r>
            <a:rPr lang="es-MX" dirty="0">
              <a:latin typeface="Arial"/>
              <a:cs typeface="Arial"/>
            </a:rPr>
            <a:t>5. Acepta cualquier fracaso del pasado</a:t>
          </a:r>
        </a:p>
      </dgm:t>
    </dgm:pt>
    <dgm:pt modelId="{1158F0DF-4B2F-47C3-BE9B-777FE85F4168}" type="parTrans" cxnId="{0D6FDE8F-425E-4400-B1C8-BC79A6BF301C}">
      <dgm:prSet/>
      <dgm:spPr/>
      <dgm:t>
        <a:bodyPr/>
        <a:lstStyle/>
        <a:p>
          <a:endParaRPr lang="es-MX"/>
        </a:p>
      </dgm:t>
    </dgm:pt>
    <dgm:pt modelId="{E0A5B2EE-100B-4D25-B81E-30574E2E2AD6}" type="sibTrans" cxnId="{0D6FDE8F-425E-4400-B1C8-BC79A6BF301C}">
      <dgm:prSet/>
      <dgm:spPr/>
      <dgm:t>
        <a:bodyPr/>
        <a:lstStyle/>
        <a:p>
          <a:endParaRPr lang="es-MX"/>
        </a:p>
      </dgm:t>
    </dgm:pt>
    <dgm:pt modelId="{2DFED4E3-6320-43F4-A408-A5C50040FD19}">
      <dgm:prSet phldrT="[Texto]" phldr="0"/>
      <dgm:spPr/>
      <dgm:t>
        <a:bodyPr/>
        <a:lstStyle/>
        <a:p>
          <a:pPr rtl="0"/>
          <a:r>
            <a:rPr lang="es-MX" dirty="0">
              <a:latin typeface="Arial"/>
              <a:cs typeface="Arial"/>
            </a:rPr>
            <a:t>Ver los éxitos como la suma de nuestros fracasos nos puede ayudar a ganar autoconfianza.</a:t>
          </a:r>
        </a:p>
      </dgm:t>
    </dgm:pt>
    <dgm:pt modelId="{E654C5B5-08DF-4D8B-B7B1-1C4787A6D406}" type="parTrans" cxnId="{27682025-DB01-4D61-A14A-DE2D5B4CC40A}">
      <dgm:prSet/>
      <dgm:spPr/>
      <dgm:t>
        <a:bodyPr/>
        <a:lstStyle/>
        <a:p>
          <a:endParaRPr lang="es-MX"/>
        </a:p>
      </dgm:t>
    </dgm:pt>
    <dgm:pt modelId="{A120FC0B-8BC7-4584-88E3-87994F43E566}" type="sibTrans" cxnId="{27682025-DB01-4D61-A14A-DE2D5B4CC40A}">
      <dgm:prSet/>
      <dgm:spPr/>
      <dgm:t>
        <a:bodyPr/>
        <a:lstStyle/>
        <a:p>
          <a:endParaRPr lang="es-MX"/>
        </a:p>
      </dgm:t>
    </dgm:pt>
    <dgm:pt modelId="{1645F945-0AA1-4515-A1F0-31902A7FEA8F}">
      <dgm:prSet phldr="0"/>
      <dgm:spPr/>
      <dgm:t>
        <a:bodyPr/>
        <a:lstStyle/>
        <a:p>
          <a:pPr rtl="0"/>
          <a:r>
            <a:rPr lang="es-MX" dirty="0">
              <a:latin typeface="Arial"/>
              <a:cs typeface="Arial"/>
            </a:rPr>
            <a:t>Sí ha salido mal, hay que aceptarlo y ver también los pequeños éxitos, que seguro que los hay, incluso en los fracasos.</a:t>
          </a:r>
        </a:p>
      </dgm:t>
    </dgm:pt>
    <dgm:pt modelId="{55ED8CC5-A7F8-4163-AED9-B779881842A5}" type="parTrans" cxnId="{7B963377-47CD-4AED-9BE0-8C5516393F11}">
      <dgm:prSet/>
      <dgm:spPr/>
    </dgm:pt>
    <dgm:pt modelId="{1C03E159-9DF5-4CCF-A8C8-99C639F0936B}" type="sibTrans" cxnId="{7B963377-47CD-4AED-9BE0-8C5516393F11}">
      <dgm:prSet/>
      <dgm:spPr/>
      <dgm:t>
        <a:bodyPr/>
        <a:lstStyle/>
        <a:p>
          <a:endParaRPr lang="es-MX"/>
        </a:p>
      </dgm:t>
    </dgm:pt>
    <dgm:pt modelId="{1F99FDE2-E6AA-4FD2-870A-EEBE10600C9E}">
      <dgm:prSet phldr="0"/>
      <dgm:spPr/>
      <dgm:t>
        <a:bodyPr/>
        <a:lstStyle/>
        <a:p>
          <a:pPr rtl="0"/>
          <a:r>
            <a:rPr lang="es-MX" dirty="0">
              <a:latin typeface="Arial"/>
              <a:cs typeface="Arial"/>
            </a:rPr>
            <a:t>La autoconfianza únicamente se desarrolla si conseguimos superar los obstáculos que nosotros mismos nos ponemos: por un lado, la renuncia (qué tiene que ver con actuar), y por otro lado la crítica.</a:t>
          </a:r>
        </a:p>
      </dgm:t>
    </dgm:pt>
    <dgm:pt modelId="{2908DF3E-5510-42FE-B656-7CB40C22E6FC}" type="parTrans" cxnId="{E1D94519-E8B6-4837-B0F2-51ED7027D3CA}">
      <dgm:prSet/>
      <dgm:spPr/>
    </dgm:pt>
    <dgm:pt modelId="{BDA3BBF4-C10E-458B-9938-D82ED9731A2E}" type="sibTrans" cxnId="{E1D94519-E8B6-4837-B0F2-51ED7027D3CA}">
      <dgm:prSet/>
      <dgm:spPr/>
      <dgm:t>
        <a:bodyPr/>
        <a:lstStyle/>
        <a:p>
          <a:endParaRPr lang="es-MX"/>
        </a:p>
      </dgm:t>
    </dgm:pt>
    <dgm:pt modelId="{7FA30FE9-37BC-4F14-A9CF-18A25965FB67}" type="pres">
      <dgm:prSet presAssocID="{EA7235F6-F30E-480F-B941-5C13BC0B3A3C}" presName="cycle" presStyleCnt="0">
        <dgm:presLayoutVars>
          <dgm:dir/>
          <dgm:resizeHandles val="exact"/>
        </dgm:presLayoutVars>
      </dgm:prSet>
      <dgm:spPr/>
    </dgm:pt>
    <dgm:pt modelId="{C173CFF5-2EC2-4A97-989F-357EABAE0F33}" type="pres">
      <dgm:prSet presAssocID="{AD3A87EF-735B-4C7A-BB29-AACAF081C203}" presName="node" presStyleLbl="node1" presStyleIdx="0" presStyleCnt="4">
        <dgm:presLayoutVars>
          <dgm:bulletEnabled val="1"/>
        </dgm:presLayoutVars>
      </dgm:prSet>
      <dgm:spPr/>
    </dgm:pt>
    <dgm:pt modelId="{B27F563B-C246-42BB-B1FE-EC009B113F5E}" type="pres">
      <dgm:prSet presAssocID="{E0A5B2EE-100B-4D25-B81E-30574E2E2AD6}" presName="sibTrans" presStyleLbl="sibTrans2D1" presStyleIdx="0" presStyleCnt="4"/>
      <dgm:spPr/>
    </dgm:pt>
    <dgm:pt modelId="{39D58B06-1F46-412D-877E-4FDD9928FBFD}" type="pres">
      <dgm:prSet presAssocID="{E0A5B2EE-100B-4D25-B81E-30574E2E2AD6}" presName="connectorText" presStyleLbl="sibTrans2D1" presStyleIdx="0" presStyleCnt="4"/>
      <dgm:spPr/>
    </dgm:pt>
    <dgm:pt modelId="{C225F920-B8C4-47C3-B912-AA8E55DFEB62}" type="pres">
      <dgm:prSet presAssocID="{2DFED4E3-6320-43F4-A408-A5C50040FD19}" presName="node" presStyleLbl="node1" presStyleIdx="1" presStyleCnt="4">
        <dgm:presLayoutVars>
          <dgm:bulletEnabled val="1"/>
        </dgm:presLayoutVars>
      </dgm:prSet>
      <dgm:spPr/>
    </dgm:pt>
    <dgm:pt modelId="{4A328319-B02E-4912-819A-8F4C66049558}" type="pres">
      <dgm:prSet presAssocID="{A120FC0B-8BC7-4584-88E3-87994F43E566}" presName="sibTrans" presStyleLbl="sibTrans2D1" presStyleIdx="1" presStyleCnt="4"/>
      <dgm:spPr/>
    </dgm:pt>
    <dgm:pt modelId="{B2DCB66A-3120-4BDB-B688-84E2DF8470E8}" type="pres">
      <dgm:prSet presAssocID="{A120FC0B-8BC7-4584-88E3-87994F43E566}" presName="connectorText" presStyleLbl="sibTrans2D1" presStyleIdx="1" presStyleCnt="4"/>
      <dgm:spPr/>
    </dgm:pt>
    <dgm:pt modelId="{58935ACC-0D16-4619-B55F-0804D4AE5ABA}" type="pres">
      <dgm:prSet presAssocID="{1645F945-0AA1-4515-A1F0-31902A7FEA8F}" presName="node" presStyleLbl="node1" presStyleIdx="2" presStyleCnt="4">
        <dgm:presLayoutVars>
          <dgm:bulletEnabled val="1"/>
        </dgm:presLayoutVars>
      </dgm:prSet>
      <dgm:spPr/>
    </dgm:pt>
    <dgm:pt modelId="{1162FFEF-32F8-4E13-ABCF-D8324017FB23}" type="pres">
      <dgm:prSet presAssocID="{1C03E159-9DF5-4CCF-A8C8-99C639F0936B}" presName="sibTrans" presStyleLbl="sibTrans2D1" presStyleIdx="2" presStyleCnt="4"/>
      <dgm:spPr/>
    </dgm:pt>
    <dgm:pt modelId="{DD19A72A-2002-4B97-A55F-A0736BCC3806}" type="pres">
      <dgm:prSet presAssocID="{1C03E159-9DF5-4CCF-A8C8-99C639F0936B}" presName="connectorText" presStyleLbl="sibTrans2D1" presStyleIdx="2" presStyleCnt="4"/>
      <dgm:spPr/>
    </dgm:pt>
    <dgm:pt modelId="{09188C92-0ABA-4804-99E6-9646ED18D7CF}" type="pres">
      <dgm:prSet presAssocID="{1F99FDE2-E6AA-4FD2-870A-EEBE10600C9E}" presName="node" presStyleLbl="node1" presStyleIdx="3" presStyleCnt="4">
        <dgm:presLayoutVars>
          <dgm:bulletEnabled val="1"/>
        </dgm:presLayoutVars>
      </dgm:prSet>
      <dgm:spPr/>
    </dgm:pt>
    <dgm:pt modelId="{690C07C9-9252-4F68-B01C-B866DD08B340}" type="pres">
      <dgm:prSet presAssocID="{BDA3BBF4-C10E-458B-9938-D82ED9731A2E}" presName="sibTrans" presStyleLbl="sibTrans2D1" presStyleIdx="3" presStyleCnt="4"/>
      <dgm:spPr/>
    </dgm:pt>
    <dgm:pt modelId="{AEE4BF46-3B87-45F1-A722-415EAFE1BA09}" type="pres">
      <dgm:prSet presAssocID="{BDA3BBF4-C10E-458B-9938-D82ED9731A2E}" presName="connectorText" presStyleLbl="sibTrans2D1" presStyleIdx="3" presStyleCnt="4"/>
      <dgm:spPr/>
    </dgm:pt>
  </dgm:ptLst>
  <dgm:cxnLst>
    <dgm:cxn modelId="{BBC30B03-AE96-4406-AF7D-D6AF9BAA366E}" type="presOf" srcId="{A120FC0B-8BC7-4584-88E3-87994F43E566}" destId="{4A328319-B02E-4912-819A-8F4C66049558}" srcOrd="0" destOrd="0" presId="urn:microsoft.com/office/officeart/2005/8/layout/cycle2"/>
    <dgm:cxn modelId="{94999105-A2B5-4C81-8AF1-56FF0A1D3072}" type="presOf" srcId="{A120FC0B-8BC7-4584-88E3-87994F43E566}" destId="{B2DCB66A-3120-4BDB-B688-84E2DF8470E8}" srcOrd="1" destOrd="0" presId="urn:microsoft.com/office/officeart/2005/8/layout/cycle2"/>
    <dgm:cxn modelId="{3C756417-84D3-4D60-B6BC-36583A8B9D14}" type="presOf" srcId="{1C03E159-9DF5-4CCF-A8C8-99C639F0936B}" destId="{1162FFEF-32F8-4E13-ABCF-D8324017FB23}" srcOrd="0" destOrd="0" presId="urn:microsoft.com/office/officeart/2005/8/layout/cycle2"/>
    <dgm:cxn modelId="{E1D94519-E8B6-4837-B0F2-51ED7027D3CA}" srcId="{EA7235F6-F30E-480F-B941-5C13BC0B3A3C}" destId="{1F99FDE2-E6AA-4FD2-870A-EEBE10600C9E}" srcOrd="3" destOrd="0" parTransId="{2908DF3E-5510-42FE-B656-7CB40C22E6FC}" sibTransId="{BDA3BBF4-C10E-458B-9938-D82ED9731A2E}"/>
    <dgm:cxn modelId="{8FF1FC1D-3542-49E2-B2CF-3538EEA796E3}" type="presOf" srcId="{BDA3BBF4-C10E-458B-9938-D82ED9731A2E}" destId="{AEE4BF46-3B87-45F1-A722-415EAFE1BA09}" srcOrd="1" destOrd="0" presId="urn:microsoft.com/office/officeart/2005/8/layout/cycle2"/>
    <dgm:cxn modelId="{27682025-DB01-4D61-A14A-DE2D5B4CC40A}" srcId="{EA7235F6-F30E-480F-B941-5C13BC0B3A3C}" destId="{2DFED4E3-6320-43F4-A408-A5C50040FD19}" srcOrd="1" destOrd="0" parTransId="{E654C5B5-08DF-4D8B-B7B1-1C4787A6D406}" sibTransId="{A120FC0B-8BC7-4584-88E3-87994F43E566}"/>
    <dgm:cxn modelId="{78C2902E-5127-44DC-9C0D-DE50B01DDFCE}" type="presOf" srcId="{1C03E159-9DF5-4CCF-A8C8-99C639F0936B}" destId="{DD19A72A-2002-4B97-A55F-A0736BCC3806}" srcOrd="1" destOrd="0" presId="urn:microsoft.com/office/officeart/2005/8/layout/cycle2"/>
    <dgm:cxn modelId="{1BB54945-5742-45F8-A6D3-E80752238E7B}" type="presOf" srcId="{2DFED4E3-6320-43F4-A408-A5C50040FD19}" destId="{C225F920-B8C4-47C3-B912-AA8E55DFEB62}" srcOrd="0" destOrd="0" presId="urn:microsoft.com/office/officeart/2005/8/layout/cycle2"/>
    <dgm:cxn modelId="{22AB516F-20F3-4708-B286-B77C6B5EF1E0}" type="presOf" srcId="{AD3A87EF-735B-4C7A-BB29-AACAF081C203}" destId="{C173CFF5-2EC2-4A97-989F-357EABAE0F33}" srcOrd="0" destOrd="0" presId="urn:microsoft.com/office/officeart/2005/8/layout/cycle2"/>
    <dgm:cxn modelId="{75E43172-6C90-40DF-A067-716D94B84555}" type="presOf" srcId="{E0A5B2EE-100B-4D25-B81E-30574E2E2AD6}" destId="{39D58B06-1F46-412D-877E-4FDD9928FBFD}" srcOrd="1" destOrd="0" presId="urn:microsoft.com/office/officeart/2005/8/layout/cycle2"/>
    <dgm:cxn modelId="{7B963377-47CD-4AED-9BE0-8C5516393F11}" srcId="{EA7235F6-F30E-480F-B941-5C13BC0B3A3C}" destId="{1645F945-0AA1-4515-A1F0-31902A7FEA8F}" srcOrd="2" destOrd="0" parTransId="{55ED8CC5-A7F8-4163-AED9-B779881842A5}" sibTransId="{1C03E159-9DF5-4CCF-A8C8-99C639F0936B}"/>
    <dgm:cxn modelId="{16AA5C7A-20AB-4C46-8B8F-BF0680910B36}" type="presOf" srcId="{EA7235F6-F30E-480F-B941-5C13BC0B3A3C}" destId="{7FA30FE9-37BC-4F14-A9CF-18A25965FB67}" srcOrd="0" destOrd="0" presId="urn:microsoft.com/office/officeart/2005/8/layout/cycle2"/>
    <dgm:cxn modelId="{0D6FDE8F-425E-4400-B1C8-BC79A6BF301C}" srcId="{EA7235F6-F30E-480F-B941-5C13BC0B3A3C}" destId="{AD3A87EF-735B-4C7A-BB29-AACAF081C203}" srcOrd="0" destOrd="0" parTransId="{1158F0DF-4B2F-47C3-BE9B-777FE85F4168}" sibTransId="{E0A5B2EE-100B-4D25-B81E-30574E2E2AD6}"/>
    <dgm:cxn modelId="{29ADDC95-172B-4BAD-830F-4A2DC0430049}" type="presOf" srcId="{1645F945-0AA1-4515-A1F0-31902A7FEA8F}" destId="{58935ACC-0D16-4619-B55F-0804D4AE5ABA}" srcOrd="0" destOrd="0" presId="urn:microsoft.com/office/officeart/2005/8/layout/cycle2"/>
    <dgm:cxn modelId="{74DA4FC6-DE5C-46FE-8FF8-1735878B0285}" type="presOf" srcId="{E0A5B2EE-100B-4D25-B81E-30574E2E2AD6}" destId="{B27F563B-C246-42BB-B1FE-EC009B113F5E}" srcOrd="0" destOrd="0" presId="urn:microsoft.com/office/officeart/2005/8/layout/cycle2"/>
    <dgm:cxn modelId="{D7BFDFC9-74F3-463B-A610-44C5D104646F}" type="presOf" srcId="{1F99FDE2-E6AA-4FD2-870A-EEBE10600C9E}" destId="{09188C92-0ABA-4804-99E6-9646ED18D7CF}" srcOrd="0" destOrd="0" presId="urn:microsoft.com/office/officeart/2005/8/layout/cycle2"/>
    <dgm:cxn modelId="{07D38CF9-C807-472E-994C-BB6EDED78786}" type="presOf" srcId="{BDA3BBF4-C10E-458B-9938-D82ED9731A2E}" destId="{690C07C9-9252-4F68-B01C-B866DD08B340}" srcOrd="0" destOrd="0" presId="urn:microsoft.com/office/officeart/2005/8/layout/cycle2"/>
    <dgm:cxn modelId="{77933975-4B10-4698-AD9F-F414EF680A55}" type="presParOf" srcId="{7FA30FE9-37BC-4F14-A9CF-18A25965FB67}" destId="{C173CFF5-2EC2-4A97-989F-357EABAE0F33}" srcOrd="0" destOrd="0" presId="urn:microsoft.com/office/officeart/2005/8/layout/cycle2"/>
    <dgm:cxn modelId="{5222881F-705D-437D-857D-522046FAE2AF}" type="presParOf" srcId="{7FA30FE9-37BC-4F14-A9CF-18A25965FB67}" destId="{B27F563B-C246-42BB-B1FE-EC009B113F5E}" srcOrd="1" destOrd="0" presId="urn:microsoft.com/office/officeart/2005/8/layout/cycle2"/>
    <dgm:cxn modelId="{2D067A3F-7B6B-47DC-91CA-7C87575C6EC1}" type="presParOf" srcId="{B27F563B-C246-42BB-B1FE-EC009B113F5E}" destId="{39D58B06-1F46-412D-877E-4FDD9928FBFD}" srcOrd="0" destOrd="0" presId="urn:microsoft.com/office/officeart/2005/8/layout/cycle2"/>
    <dgm:cxn modelId="{E116119E-690A-4311-A03A-27A4EBB31A02}" type="presParOf" srcId="{7FA30FE9-37BC-4F14-A9CF-18A25965FB67}" destId="{C225F920-B8C4-47C3-B912-AA8E55DFEB62}" srcOrd="2" destOrd="0" presId="urn:microsoft.com/office/officeart/2005/8/layout/cycle2"/>
    <dgm:cxn modelId="{0260CB62-95AB-4BBD-AB1F-C06CE9C4A92E}" type="presParOf" srcId="{7FA30FE9-37BC-4F14-A9CF-18A25965FB67}" destId="{4A328319-B02E-4912-819A-8F4C66049558}" srcOrd="3" destOrd="0" presId="urn:microsoft.com/office/officeart/2005/8/layout/cycle2"/>
    <dgm:cxn modelId="{6C2ADE61-A510-49D5-AADF-E4C7402ACBBF}" type="presParOf" srcId="{4A328319-B02E-4912-819A-8F4C66049558}" destId="{B2DCB66A-3120-4BDB-B688-84E2DF8470E8}" srcOrd="0" destOrd="0" presId="urn:microsoft.com/office/officeart/2005/8/layout/cycle2"/>
    <dgm:cxn modelId="{4C095DC4-ED58-4B77-B610-AAC74F2A170D}" type="presParOf" srcId="{7FA30FE9-37BC-4F14-A9CF-18A25965FB67}" destId="{58935ACC-0D16-4619-B55F-0804D4AE5ABA}" srcOrd="4" destOrd="0" presId="urn:microsoft.com/office/officeart/2005/8/layout/cycle2"/>
    <dgm:cxn modelId="{B519C7A5-446A-4E66-9B38-D8AB62FD1DB6}" type="presParOf" srcId="{7FA30FE9-37BC-4F14-A9CF-18A25965FB67}" destId="{1162FFEF-32F8-4E13-ABCF-D8324017FB23}" srcOrd="5" destOrd="0" presId="urn:microsoft.com/office/officeart/2005/8/layout/cycle2"/>
    <dgm:cxn modelId="{871D18EB-6F76-4D01-9828-A44B5A530D11}" type="presParOf" srcId="{1162FFEF-32F8-4E13-ABCF-D8324017FB23}" destId="{DD19A72A-2002-4B97-A55F-A0736BCC3806}" srcOrd="0" destOrd="0" presId="urn:microsoft.com/office/officeart/2005/8/layout/cycle2"/>
    <dgm:cxn modelId="{C61D2999-6C6C-4BE0-9508-7DD756DECC04}" type="presParOf" srcId="{7FA30FE9-37BC-4F14-A9CF-18A25965FB67}" destId="{09188C92-0ABA-4804-99E6-9646ED18D7CF}" srcOrd="6" destOrd="0" presId="urn:microsoft.com/office/officeart/2005/8/layout/cycle2"/>
    <dgm:cxn modelId="{65B93806-EC6D-46D6-9B48-770DCEEF614E}" type="presParOf" srcId="{7FA30FE9-37BC-4F14-A9CF-18A25965FB67}" destId="{690C07C9-9252-4F68-B01C-B866DD08B340}" srcOrd="7" destOrd="0" presId="urn:microsoft.com/office/officeart/2005/8/layout/cycle2"/>
    <dgm:cxn modelId="{E7FB639F-F07C-4F2B-B1F8-7E5428048D51}" type="presParOf" srcId="{690C07C9-9252-4F68-B01C-B866DD08B340}" destId="{AEE4BF46-3B87-45F1-A722-415EAFE1BA09}"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C9F0B9E-7828-4C74-841A-2B766310DFA8}" type="doc">
      <dgm:prSet loTypeId="urn:microsoft.com/office/officeart/2005/8/layout/default" loCatId="list" qsTypeId="urn:microsoft.com/office/officeart/2005/8/quickstyle/simple1" qsCatId="simple" csTypeId="urn:microsoft.com/office/officeart/2005/8/colors/colorful2" csCatId="colorful" phldr="1"/>
      <dgm:spPr/>
      <dgm:t>
        <a:bodyPr/>
        <a:lstStyle/>
        <a:p>
          <a:endParaRPr lang="es-MX"/>
        </a:p>
      </dgm:t>
    </dgm:pt>
    <dgm:pt modelId="{E869B902-E959-4A07-BB72-2B8948E7FA5B}">
      <dgm:prSet phldrT="[Texto]" phldr="0"/>
      <dgm:spPr/>
      <dgm:t>
        <a:bodyPr/>
        <a:lstStyle/>
        <a:p>
          <a:pPr rtl="0"/>
          <a:r>
            <a:rPr lang="es-MX" b="1" i="1" dirty="0">
              <a:latin typeface="Georgia"/>
            </a:rPr>
            <a:t>6. Observa a las personas de éxito</a:t>
          </a:r>
        </a:p>
      </dgm:t>
    </dgm:pt>
    <dgm:pt modelId="{F170D8BA-0F5E-4197-AE75-A55058D78278}" type="parTrans" cxnId="{166029EB-CB00-4A9F-A542-61954231CB9B}">
      <dgm:prSet/>
      <dgm:spPr/>
      <dgm:t>
        <a:bodyPr/>
        <a:lstStyle/>
        <a:p>
          <a:endParaRPr lang="es-MX"/>
        </a:p>
      </dgm:t>
    </dgm:pt>
    <dgm:pt modelId="{49112B6B-270F-4CC2-A0BB-33FC1A597838}" type="sibTrans" cxnId="{166029EB-CB00-4A9F-A542-61954231CB9B}">
      <dgm:prSet/>
      <dgm:spPr/>
      <dgm:t>
        <a:bodyPr/>
        <a:lstStyle/>
        <a:p>
          <a:endParaRPr lang="es-MX"/>
        </a:p>
      </dgm:t>
    </dgm:pt>
    <dgm:pt modelId="{1E6CB77C-F498-4516-800C-C3FAE01B176B}">
      <dgm:prSet phldrT="[Texto]" phldr="0"/>
      <dgm:spPr/>
      <dgm:t>
        <a:bodyPr/>
        <a:lstStyle/>
        <a:p>
          <a:pPr rtl="0"/>
          <a:r>
            <a:rPr lang="es-MX" dirty="0">
              <a:latin typeface="Arial"/>
              <a:cs typeface="Arial"/>
            </a:rPr>
            <a:t>La teoría del autor eficiencia de batería afirma que la experiencia vicaria u observación es otro de los elementos clave de la confianza en ti mismo.</a:t>
          </a:r>
        </a:p>
      </dgm:t>
    </dgm:pt>
    <dgm:pt modelId="{8E92225E-6B37-4F22-AA3B-BB8C39B2DD69}" type="parTrans" cxnId="{AA960435-65EC-4CC5-AFC4-A832B7BF961A}">
      <dgm:prSet/>
      <dgm:spPr/>
      <dgm:t>
        <a:bodyPr/>
        <a:lstStyle/>
        <a:p>
          <a:endParaRPr lang="es-MX"/>
        </a:p>
      </dgm:t>
    </dgm:pt>
    <dgm:pt modelId="{D79203E5-CCF7-46D8-A4AF-3B1E49D44550}" type="sibTrans" cxnId="{AA960435-65EC-4CC5-AFC4-A832B7BF961A}">
      <dgm:prSet/>
      <dgm:spPr/>
      <dgm:t>
        <a:bodyPr/>
        <a:lstStyle/>
        <a:p>
          <a:endParaRPr lang="es-MX"/>
        </a:p>
      </dgm:t>
    </dgm:pt>
    <dgm:pt modelId="{5630E343-E92B-4E5E-A799-18FF1858C007}">
      <dgm:prSet phldrT="[Texto]" phldr="0"/>
      <dgm:spPr/>
      <dgm:t>
        <a:bodyPr/>
        <a:lstStyle/>
        <a:p>
          <a:pPr rtl="0"/>
          <a:r>
            <a:rPr lang="es-MX" dirty="0">
              <a:latin typeface="Arial"/>
              <a:cs typeface="Arial"/>
            </a:rPr>
            <a:t>Observar o imaginar a otras personas lleva a cabo ciertas actividades con éxito, puede influir positivamente en la confianza en ti mismo.</a:t>
          </a:r>
        </a:p>
      </dgm:t>
    </dgm:pt>
    <dgm:pt modelId="{DA8FAFDF-69FF-4DF4-BD1D-368E9BDBF3FC}" type="parTrans" cxnId="{22810643-1EFD-4D3E-A673-A1D5B4B71148}">
      <dgm:prSet/>
      <dgm:spPr/>
      <dgm:t>
        <a:bodyPr/>
        <a:lstStyle/>
        <a:p>
          <a:endParaRPr lang="es-MX"/>
        </a:p>
      </dgm:t>
    </dgm:pt>
    <dgm:pt modelId="{69C471F7-50AD-4D87-A4DC-7CC78319D400}" type="sibTrans" cxnId="{22810643-1EFD-4D3E-A673-A1D5B4B71148}">
      <dgm:prSet/>
      <dgm:spPr/>
      <dgm:t>
        <a:bodyPr/>
        <a:lstStyle/>
        <a:p>
          <a:endParaRPr lang="es-MX"/>
        </a:p>
      </dgm:t>
    </dgm:pt>
    <dgm:pt modelId="{9E28ECEB-B082-4EA2-B1F7-927FFAD698C0}">
      <dgm:prSet phldrT="[Texto]" phldr="0"/>
      <dgm:spPr/>
      <dgm:t>
        <a:bodyPr/>
        <a:lstStyle/>
        <a:p>
          <a:pPr rtl="0"/>
          <a:r>
            <a:rPr lang="es-MX" dirty="0">
              <a:latin typeface="Arial"/>
              <a:cs typeface="Arial"/>
            </a:rPr>
            <a:t>Esta es una de las técnicas que se emplea en él gracias coaching para aumentar la confianza de los clientes pues es útil cuando estos últimos no tiene gran conocimiento de sus propias capacidades o tiene poca experiencia en la tarea a realizar. </a:t>
          </a:r>
        </a:p>
      </dgm:t>
    </dgm:pt>
    <dgm:pt modelId="{3BD68892-941F-4F38-AEDC-913B10963FFC}" type="parTrans" cxnId="{C544C9B3-A836-4A8E-9B2D-19D0267088E2}">
      <dgm:prSet/>
      <dgm:spPr/>
      <dgm:t>
        <a:bodyPr/>
        <a:lstStyle/>
        <a:p>
          <a:endParaRPr lang="es-MX"/>
        </a:p>
      </dgm:t>
    </dgm:pt>
    <dgm:pt modelId="{E17F3DBC-1F3A-40B7-9B75-C888451220D2}" type="sibTrans" cxnId="{C544C9B3-A836-4A8E-9B2D-19D0267088E2}">
      <dgm:prSet/>
      <dgm:spPr/>
      <dgm:t>
        <a:bodyPr/>
        <a:lstStyle/>
        <a:p>
          <a:endParaRPr lang="es-MX"/>
        </a:p>
      </dgm:t>
    </dgm:pt>
    <dgm:pt modelId="{E38EF248-D284-4095-81C3-0EAB515F210A}" type="pres">
      <dgm:prSet presAssocID="{0C9F0B9E-7828-4C74-841A-2B766310DFA8}" presName="diagram" presStyleCnt="0">
        <dgm:presLayoutVars>
          <dgm:dir/>
          <dgm:resizeHandles val="exact"/>
        </dgm:presLayoutVars>
      </dgm:prSet>
      <dgm:spPr/>
    </dgm:pt>
    <dgm:pt modelId="{7ABC1FBF-2610-4F13-A6D9-148729295914}" type="pres">
      <dgm:prSet presAssocID="{E869B902-E959-4A07-BB72-2B8948E7FA5B}" presName="node" presStyleLbl="node1" presStyleIdx="0" presStyleCnt="4">
        <dgm:presLayoutVars>
          <dgm:bulletEnabled val="1"/>
        </dgm:presLayoutVars>
      </dgm:prSet>
      <dgm:spPr/>
    </dgm:pt>
    <dgm:pt modelId="{C6AE5B02-0BF9-47D3-9577-9818EE2BFC54}" type="pres">
      <dgm:prSet presAssocID="{49112B6B-270F-4CC2-A0BB-33FC1A597838}" presName="sibTrans" presStyleCnt="0"/>
      <dgm:spPr/>
    </dgm:pt>
    <dgm:pt modelId="{750C9243-2A59-472E-9FE2-26BA597B2490}" type="pres">
      <dgm:prSet presAssocID="{1E6CB77C-F498-4516-800C-C3FAE01B176B}" presName="node" presStyleLbl="node1" presStyleIdx="1" presStyleCnt="4">
        <dgm:presLayoutVars>
          <dgm:bulletEnabled val="1"/>
        </dgm:presLayoutVars>
      </dgm:prSet>
      <dgm:spPr/>
    </dgm:pt>
    <dgm:pt modelId="{C436FE5F-FB17-475F-9038-9CE9AC92C28C}" type="pres">
      <dgm:prSet presAssocID="{D79203E5-CCF7-46D8-A4AF-3B1E49D44550}" presName="sibTrans" presStyleCnt="0"/>
      <dgm:spPr/>
    </dgm:pt>
    <dgm:pt modelId="{5A87EC25-C0E4-415C-A6A8-6852FD370874}" type="pres">
      <dgm:prSet presAssocID="{5630E343-E92B-4E5E-A799-18FF1858C007}" presName="node" presStyleLbl="node1" presStyleIdx="2" presStyleCnt="4">
        <dgm:presLayoutVars>
          <dgm:bulletEnabled val="1"/>
        </dgm:presLayoutVars>
      </dgm:prSet>
      <dgm:spPr/>
    </dgm:pt>
    <dgm:pt modelId="{CF85357D-8D61-4440-8A1D-D96D770B9510}" type="pres">
      <dgm:prSet presAssocID="{69C471F7-50AD-4D87-A4DC-7CC78319D400}" presName="sibTrans" presStyleCnt="0"/>
      <dgm:spPr/>
    </dgm:pt>
    <dgm:pt modelId="{36D63E25-A5C7-43E3-BD9E-BAC53117859C}" type="pres">
      <dgm:prSet presAssocID="{9E28ECEB-B082-4EA2-B1F7-927FFAD698C0}" presName="node" presStyleLbl="node1" presStyleIdx="3" presStyleCnt="4">
        <dgm:presLayoutVars>
          <dgm:bulletEnabled val="1"/>
        </dgm:presLayoutVars>
      </dgm:prSet>
      <dgm:spPr/>
    </dgm:pt>
  </dgm:ptLst>
  <dgm:cxnLst>
    <dgm:cxn modelId="{64FA1F01-58D5-4739-8A10-35DCFEAFE9DF}" type="presOf" srcId="{1E6CB77C-F498-4516-800C-C3FAE01B176B}" destId="{750C9243-2A59-472E-9FE2-26BA597B2490}" srcOrd="0" destOrd="0" presId="urn:microsoft.com/office/officeart/2005/8/layout/default"/>
    <dgm:cxn modelId="{14299713-A1B4-40DC-B712-2E278FCD0EEC}" type="presOf" srcId="{5630E343-E92B-4E5E-A799-18FF1858C007}" destId="{5A87EC25-C0E4-415C-A6A8-6852FD370874}" srcOrd="0" destOrd="0" presId="urn:microsoft.com/office/officeart/2005/8/layout/default"/>
    <dgm:cxn modelId="{AA960435-65EC-4CC5-AFC4-A832B7BF961A}" srcId="{0C9F0B9E-7828-4C74-841A-2B766310DFA8}" destId="{1E6CB77C-F498-4516-800C-C3FAE01B176B}" srcOrd="1" destOrd="0" parTransId="{8E92225E-6B37-4F22-AA3B-BB8C39B2DD69}" sibTransId="{D79203E5-CCF7-46D8-A4AF-3B1E49D44550}"/>
    <dgm:cxn modelId="{0F01AE40-03C3-4CFF-8FF0-3945708F8B6F}" type="presOf" srcId="{E869B902-E959-4A07-BB72-2B8948E7FA5B}" destId="{7ABC1FBF-2610-4F13-A6D9-148729295914}" srcOrd="0" destOrd="0" presId="urn:microsoft.com/office/officeart/2005/8/layout/default"/>
    <dgm:cxn modelId="{22810643-1EFD-4D3E-A673-A1D5B4B71148}" srcId="{0C9F0B9E-7828-4C74-841A-2B766310DFA8}" destId="{5630E343-E92B-4E5E-A799-18FF1858C007}" srcOrd="2" destOrd="0" parTransId="{DA8FAFDF-69FF-4DF4-BD1D-368E9BDBF3FC}" sibTransId="{69C471F7-50AD-4D87-A4DC-7CC78319D400}"/>
    <dgm:cxn modelId="{5F0D6F44-1A1D-47B6-B5BD-974484BA52A8}" type="presOf" srcId="{0C9F0B9E-7828-4C74-841A-2B766310DFA8}" destId="{E38EF248-D284-4095-81C3-0EAB515F210A}" srcOrd="0" destOrd="0" presId="urn:microsoft.com/office/officeart/2005/8/layout/default"/>
    <dgm:cxn modelId="{FB3C2DB1-10AE-465D-83C9-1F29D016BD3A}" type="presOf" srcId="{9E28ECEB-B082-4EA2-B1F7-927FFAD698C0}" destId="{36D63E25-A5C7-43E3-BD9E-BAC53117859C}" srcOrd="0" destOrd="0" presId="urn:microsoft.com/office/officeart/2005/8/layout/default"/>
    <dgm:cxn modelId="{C544C9B3-A836-4A8E-9B2D-19D0267088E2}" srcId="{0C9F0B9E-7828-4C74-841A-2B766310DFA8}" destId="{9E28ECEB-B082-4EA2-B1F7-927FFAD698C0}" srcOrd="3" destOrd="0" parTransId="{3BD68892-941F-4F38-AEDC-913B10963FFC}" sibTransId="{E17F3DBC-1F3A-40B7-9B75-C888451220D2}"/>
    <dgm:cxn modelId="{166029EB-CB00-4A9F-A542-61954231CB9B}" srcId="{0C9F0B9E-7828-4C74-841A-2B766310DFA8}" destId="{E869B902-E959-4A07-BB72-2B8948E7FA5B}" srcOrd="0" destOrd="0" parTransId="{F170D8BA-0F5E-4197-AE75-A55058D78278}" sibTransId="{49112B6B-270F-4CC2-A0BB-33FC1A597838}"/>
    <dgm:cxn modelId="{DAE1C106-E961-4B9E-BC33-46F980B1E01C}" type="presParOf" srcId="{E38EF248-D284-4095-81C3-0EAB515F210A}" destId="{7ABC1FBF-2610-4F13-A6D9-148729295914}" srcOrd="0" destOrd="0" presId="urn:microsoft.com/office/officeart/2005/8/layout/default"/>
    <dgm:cxn modelId="{3446DF6D-30C8-470B-8588-7CD0272A9744}" type="presParOf" srcId="{E38EF248-D284-4095-81C3-0EAB515F210A}" destId="{C6AE5B02-0BF9-47D3-9577-9818EE2BFC54}" srcOrd="1" destOrd="0" presId="urn:microsoft.com/office/officeart/2005/8/layout/default"/>
    <dgm:cxn modelId="{D6C91A2A-AE2F-4685-B623-F8F2C1FEFC51}" type="presParOf" srcId="{E38EF248-D284-4095-81C3-0EAB515F210A}" destId="{750C9243-2A59-472E-9FE2-26BA597B2490}" srcOrd="2" destOrd="0" presId="urn:microsoft.com/office/officeart/2005/8/layout/default"/>
    <dgm:cxn modelId="{ECC8C2E4-0871-4601-9A75-BA7190EAC37B}" type="presParOf" srcId="{E38EF248-D284-4095-81C3-0EAB515F210A}" destId="{C436FE5F-FB17-475F-9038-9CE9AC92C28C}" srcOrd="3" destOrd="0" presId="urn:microsoft.com/office/officeart/2005/8/layout/default"/>
    <dgm:cxn modelId="{3B0F03D2-311B-43FF-A904-CF95D6453024}" type="presParOf" srcId="{E38EF248-D284-4095-81C3-0EAB515F210A}" destId="{5A87EC25-C0E4-415C-A6A8-6852FD370874}" srcOrd="4" destOrd="0" presId="urn:microsoft.com/office/officeart/2005/8/layout/default"/>
    <dgm:cxn modelId="{13C8CA06-B5B6-4F89-80A0-01C88E386F0E}" type="presParOf" srcId="{E38EF248-D284-4095-81C3-0EAB515F210A}" destId="{CF85357D-8D61-4440-8A1D-D96D770B9510}" srcOrd="5" destOrd="0" presId="urn:microsoft.com/office/officeart/2005/8/layout/default"/>
    <dgm:cxn modelId="{EB82755A-63E8-4443-89F5-140E93F1D26B}" type="presParOf" srcId="{E38EF248-D284-4095-81C3-0EAB515F210A}" destId="{36D63E25-A5C7-43E3-BD9E-BAC53117859C}" srcOrd="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C72CBCFB-E23C-4FEC-8D56-CA50F926F433}" type="doc">
      <dgm:prSet loTypeId="urn:microsoft.com/office/officeart/2005/8/layout/default" loCatId="list" qsTypeId="urn:microsoft.com/office/officeart/2005/8/quickstyle/simple1" qsCatId="simple" csTypeId="urn:microsoft.com/office/officeart/2005/8/colors/accent1_4" csCatId="accent1" phldr="1"/>
      <dgm:spPr/>
      <dgm:t>
        <a:bodyPr/>
        <a:lstStyle/>
        <a:p>
          <a:endParaRPr lang="es-MX"/>
        </a:p>
      </dgm:t>
    </dgm:pt>
    <dgm:pt modelId="{306664A8-7D3A-451C-ACBD-D92294100417}">
      <dgm:prSet phldrT="[Texto]" phldr="0"/>
      <dgm:spPr/>
      <dgm:t>
        <a:bodyPr/>
        <a:lstStyle/>
        <a:p>
          <a:pPr rtl="0"/>
          <a:r>
            <a:rPr lang="es-MX" dirty="0">
              <a:latin typeface="Arial"/>
              <a:cs typeface="Arial"/>
            </a:rPr>
            <a:t>2. Inténtalo aunque sepas que vas a fracasar</a:t>
          </a:r>
        </a:p>
      </dgm:t>
    </dgm:pt>
    <dgm:pt modelId="{48B7129E-B253-4599-9D20-83DBAE15D8C9}" type="parTrans" cxnId="{534F4E32-5BC2-40C6-831F-30B128DF54B7}">
      <dgm:prSet/>
      <dgm:spPr/>
      <dgm:t>
        <a:bodyPr/>
        <a:lstStyle/>
        <a:p>
          <a:endParaRPr lang="es-MX"/>
        </a:p>
      </dgm:t>
    </dgm:pt>
    <dgm:pt modelId="{80E33687-7F0A-44D0-A42B-78A74ABAA5E6}" type="sibTrans" cxnId="{534F4E32-5BC2-40C6-831F-30B128DF54B7}">
      <dgm:prSet/>
      <dgm:spPr/>
      <dgm:t>
        <a:bodyPr/>
        <a:lstStyle/>
        <a:p>
          <a:endParaRPr lang="es-MX"/>
        </a:p>
      </dgm:t>
    </dgm:pt>
    <dgm:pt modelId="{0ECB0189-1507-47E0-B603-E6EC5F5FEBAF}">
      <dgm:prSet phldrT="[Texto]" phldr="0"/>
      <dgm:spPr/>
      <dgm:t>
        <a:bodyPr/>
        <a:lstStyle/>
        <a:p>
          <a:pPr rtl="0"/>
          <a:r>
            <a:rPr lang="es-MX" dirty="0">
              <a:latin typeface="Arial"/>
              <a:cs typeface="Arial"/>
            </a:rPr>
            <a:t>La autoestima no depende de lo que consigues, sino de lo que intentas. sólo enfrenta dándose a tus miedos logrará romper este círculo vicioso.</a:t>
          </a:r>
        </a:p>
      </dgm:t>
    </dgm:pt>
    <dgm:pt modelId="{A64680F0-D335-415B-B75E-1A858F8CEA71}" type="parTrans" cxnId="{9E7DC594-28CC-497A-A32F-46DFD43DEC80}">
      <dgm:prSet/>
      <dgm:spPr/>
      <dgm:t>
        <a:bodyPr/>
        <a:lstStyle/>
        <a:p>
          <a:endParaRPr lang="es-MX"/>
        </a:p>
      </dgm:t>
    </dgm:pt>
    <dgm:pt modelId="{C5B2C353-18C3-42A3-BC8D-1BCEC7793182}" type="sibTrans" cxnId="{9E7DC594-28CC-497A-A32F-46DFD43DEC80}">
      <dgm:prSet/>
      <dgm:spPr/>
      <dgm:t>
        <a:bodyPr/>
        <a:lstStyle/>
        <a:p>
          <a:endParaRPr lang="es-MX"/>
        </a:p>
      </dgm:t>
    </dgm:pt>
    <dgm:pt modelId="{64C5F751-BEE4-4D2E-8939-41D065BA05B7}">
      <dgm:prSet phldrT="[Texto]" phldr="0"/>
      <dgm:spPr/>
      <dgm:t>
        <a:bodyPr/>
        <a:lstStyle/>
        <a:p>
          <a:pPr rtl="0"/>
          <a:r>
            <a:rPr lang="es-MX" dirty="0">
              <a:latin typeface="Arial"/>
              <a:cs typeface="Arial"/>
            </a:rPr>
            <a:t>Cuando nos sentimos amenazados nuestro instinto es buscar vías de escape porque creemos que así reducimos nuestra ansiedad. por eso cuando sientes miedo o te desanimo en lugar de enfrentarte directamente a ellos intentas invadirlos</a:t>
          </a:r>
        </a:p>
      </dgm:t>
    </dgm:pt>
    <dgm:pt modelId="{4DDE3A9B-5A63-4005-A26E-329956E4A3FE}" type="parTrans" cxnId="{AEBCEF15-FB50-4A4E-8AD0-E125B1D8D42B}">
      <dgm:prSet/>
      <dgm:spPr/>
      <dgm:t>
        <a:bodyPr/>
        <a:lstStyle/>
        <a:p>
          <a:endParaRPr lang="es-MX"/>
        </a:p>
      </dgm:t>
    </dgm:pt>
    <dgm:pt modelId="{C4D136BA-B0B8-4EC5-AF29-AE59DC8741FC}" type="sibTrans" cxnId="{AEBCEF15-FB50-4A4E-8AD0-E125B1D8D42B}">
      <dgm:prSet/>
      <dgm:spPr/>
      <dgm:t>
        <a:bodyPr/>
        <a:lstStyle/>
        <a:p>
          <a:endParaRPr lang="es-MX"/>
        </a:p>
      </dgm:t>
    </dgm:pt>
    <dgm:pt modelId="{C5B745A5-E5BA-4C0C-B7C9-01A1E4F0366F}">
      <dgm:prSet phldrT="[Texto]" phldr="0"/>
      <dgm:spPr/>
      <dgm:t>
        <a:bodyPr/>
        <a:lstStyle/>
        <a:p>
          <a:pPr rtl="0"/>
          <a:r>
            <a:rPr lang="es-MX" dirty="0">
              <a:latin typeface="Arial"/>
              <a:cs typeface="Arial"/>
            </a:rPr>
            <a:t>Dicho de otro modo, no intentarlo es el peor de los fracasos. quédate escondido sin exponerte a nada por miedo a fracasar y terminarás sintiéndote como un fracasado.</a:t>
          </a:r>
        </a:p>
      </dgm:t>
    </dgm:pt>
    <dgm:pt modelId="{5BF65793-1939-4BF3-9658-186FAEA09FF4}" type="parTrans" cxnId="{8C9B3E1A-7545-4154-80B3-ADEAECD2C6FD}">
      <dgm:prSet/>
      <dgm:spPr/>
      <dgm:t>
        <a:bodyPr/>
        <a:lstStyle/>
        <a:p>
          <a:endParaRPr lang="es-MX"/>
        </a:p>
      </dgm:t>
    </dgm:pt>
    <dgm:pt modelId="{8013645E-6094-4B2F-8588-0002D907BDC4}" type="sibTrans" cxnId="{8C9B3E1A-7545-4154-80B3-ADEAECD2C6FD}">
      <dgm:prSet/>
      <dgm:spPr/>
      <dgm:t>
        <a:bodyPr/>
        <a:lstStyle/>
        <a:p>
          <a:endParaRPr lang="es-MX"/>
        </a:p>
      </dgm:t>
    </dgm:pt>
    <dgm:pt modelId="{7AEB803B-2E37-4550-9DBA-69FBECB1D4C1}" type="pres">
      <dgm:prSet presAssocID="{C72CBCFB-E23C-4FEC-8D56-CA50F926F433}" presName="diagram" presStyleCnt="0">
        <dgm:presLayoutVars>
          <dgm:dir/>
          <dgm:resizeHandles val="exact"/>
        </dgm:presLayoutVars>
      </dgm:prSet>
      <dgm:spPr/>
    </dgm:pt>
    <dgm:pt modelId="{86BC830F-5CA2-420D-A59A-EEC1AAE11747}" type="pres">
      <dgm:prSet presAssocID="{306664A8-7D3A-451C-ACBD-D92294100417}" presName="node" presStyleLbl="node1" presStyleIdx="0" presStyleCnt="4">
        <dgm:presLayoutVars>
          <dgm:bulletEnabled val="1"/>
        </dgm:presLayoutVars>
      </dgm:prSet>
      <dgm:spPr/>
    </dgm:pt>
    <dgm:pt modelId="{A9E77532-AB5D-4E4B-91D8-F4AFB281874B}" type="pres">
      <dgm:prSet presAssocID="{80E33687-7F0A-44D0-A42B-78A74ABAA5E6}" presName="sibTrans" presStyleCnt="0"/>
      <dgm:spPr/>
    </dgm:pt>
    <dgm:pt modelId="{45AD6879-D5F8-4816-9EBF-50F2863D718C}" type="pres">
      <dgm:prSet presAssocID="{0ECB0189-1507-47E0-B603-E6EC5F5FEBAF}" presName="node" presStyleLbl="node1" presStyleIdx="1" presStyleCnt="4">
        <dgm:presLayoutVars>
          <dgm:bulletEnabled val="1"/>
        </dgm:presLayoutVars>
      </dgm:prSet>
      <dgm:spPr/>
    </dgm:pt>
    <dgm:pt modelId="{4C0E5BD1-CDC6-4CF8-9C62-C754652FEB86}" type="pres">
      <dgm:prSet presAssocID="{C5B2C353-18C3-42A3-BC8D-1BCEC7793182}" presName="sibTrans" presStyleCnt="0"/>
      <dgm:spPr/>
    </dgm:pt>
    <dgm:pt modelId="{354BE75D-AFDF-46E5-BC20-C2724173D7DC}" type="pres">
      <dgm:prSet presAssocID="{64C5F751-BEE4-4D2E-8939-41D065BA05B7}" presName="node" presStyleLbl="node1" presStyleIdx="2" presStyleCnt="4">
        <dgm:presLayoutVars>
          <dgm:bulletEnabled val="1"/>
        </dgm:presLayoutVars>
      </dgm:prSet>
      <dgm:spPr/>
    </dgm:pt>
    <dgm:pt modelId="{196F9901-47B9-4B25-8DCE-713E688576B3}" type="pres">
      <dgm:prSet presAssocID="{C4D136BA-B0B8-4EC5-AF29-AE59DC8741FC}" presName="sibTrans" presStyleCnt="0"/>
      <dgm:spPr/>
    </dgm:pt>
    <dgm:pt modelId="{46CF952A-F4C8-49AE-BE6D-E85239BFE243}" type="pres">
      <dgm:prSet presAssocID="{C5B745A5-E5BA-4C0C-B7C9-01A1E4F0366F}" presName="node" presStyleLbl="node1" presStyleIdx="3" presStyleCnt="4">
        <dgm:presLayoutVars>
          <dgm:bulletEnabled val="1"/>
        </dgm:presLayoutVars>
      </dgm:prSet>
      <dgm:spPr/>
    </dgm:pt>
  </dgm:ptLst>
  <dgm:cxnLst>
    <dgm:cxn modelId="{E7448F03-EB88-4027-8495-1F05BA9B74E5}" type="presOf" srcId="{0ECB0189-1507-47E0-B603-E6EC5F5FEBAF}" destId="{45AD6879-D5F8-4816-9EBF-50F2863D718C}" srcOrd="0" destOrd="0" presId="urn:microsoft.com/office/officeart/2005/8/layout/default"/>
    <dgm:cxn modelId="{AEBCEF15-FB50-4A4E-8AD0-E125B1D8D42B}" srcId="{C72CBCFB-E23C-4FEC-8D56-CA50F926F433}" destId="{64C5F751-BEE4-4D2E-8939-41D065BA05B7}" srcOrd="2" destOrd="0" parTransId="{4DDE3A9B-5A63-4005-A26E-329956E4A3FE}" sibTransId="{C4D136BA-B0B8-4EC5-AF29-AE59DC8741FC}"/>
    <dgm:cxn modelId="{8C9B3E1A-7545-4154-80B3-ADEAECD2C6FD}" srcId="{C72CBCFB-E23C-4FEC-8D56-CA50F926F433}" destId="{C5B745A5-E5BA-4C0C-B7C9-01A1E4F0366F}" srcOrd="3" destOrd="0" parTransId="{5BF65793-1939-4BF3-9658-186FAEA09FF4}" sibTransId="{8013645E-6094-4B2F-8588-0002D907BDC4}"/>
    <dgm:cxn modelId="{534F4E32-5BC2-40C6-831F-30B128DF54B7}" srcId="{C72CBCFB-E23C-4FEC-8D56-CA50F926F433}" destId="{306664A8-7D3A-451C-ACBD-D92294100417}" srcOrd="0" destOrd="0" parTransId="{48B7129E-B253-4599-9D20-83DBAE15D8C9}" sibTransId="{80E33687-7F0A-44D0-A42B-78A74ABAA5E6}"/>
    <dgm:cxn modelId="{B4F04D44-DA56-4FED-A26F-A63CBBCBE842}" type="presOf" srcId="{C5B745A5-E5BA-4C0C-B7C9-01A1E4F0366F}" destId="{46CF952A-F4C8-49AE-BE6D-E85239BFE243}" srcOrd="0" destOrd="0" presId="urn:microsoft.com/office/officeart/2005/8/layout/default"/>
    <dgm:cxn modelId="{23ACF645-8ACD-4461-AB63-A4C129FE2E08}" type="presOf" srcId="{306664A8-7D3A-451C-ACBD-D92294100417}" destId="{86BC830F-5CA2-420D-A59A-EEC1AAE11747}" srcOrd="0" destOrd="0" presId="urn:microsoft.com/office/officeart/2005/8/layout/default"/>
    <dgm:cxn modelId="{9E7DC594-28CC-497A-A32F-46DFD43DEC80}" srcId="{C72CBCFB-E23C-4FEC-8D56-CA50F926F433}" destId="{0ECB0189-1507-47E0-B603-E6EC5F5FEBAF}" srcOrd="1" destOrd="0" parTransId="{A64680F0-D335-415B-B75E-1A858F8CEA71}" sibTransId="{C5B2C353-18C3-42A3-BC8D-1BCEC7793182}"/>
    <dgm:cxn modelId="{F86481A9-5F28-4FD4-85F7-2CFE4050EF88}" type="presOf" srcId="{C72CBCFB-E23C-4FEC-8D56-CA50F926F433}" destId="{7AEB803B-2E37-4550-9DBA-69FBECB1D4C1}" srcOrd="0" destOrd="0" presId="urn:microsoft.com/office/officeart/2005/8/layout/default"/>
    <dgm:cxn modelId="{D12F80B0-2CCB-4DE9-8D28-6C197F8B3CEB}" type="presOf" srcId="{64C5F751-BEE4-4D2E-8939-41D065BA05B7}" destId="{354BE75D-AFDF-46E5-BC20-C2724173D7DC}" srcOrd="0" destOrd="0" presId="urn:microsoft.com/office/officeart/2005/8/layout/default"/>
    <dgm:cxn modelId="{1BD21195-E65A-43CC-97A0-65224F1104B5}" type="presParOf" srcId="{7AEB803B-2E37-4550-9DBA-69FBECB1D4C1}" destId="{86BC830F-5CA2-420D-A59A-EEC1AAE11747}" srcOrd="0" destOrd="0" presId="urn:microsoft.com/office/officeart/2005/8/layout/default"/>
    <dgm:cxn modelId="{156ACB55-359F-4ED4-B97B-052773D9CF64}" type="presParOf" srcId="{7AEB803B-2E37-4550-9DBA-69FBECB1D4C1}" destId="{A9E77532-AB5D-4E4B-91D8-F4AFB281874B}" srcOrd="1" destOrd="0" presId="urn:microsoft.com/office/officeart/2005/8/layout/default"/>
    <dgm:cxn modelId="{C0FAB1ED-840F-47A0-B74B-DB06B3005F33}" type="presParOf" srcId="{7AEB803B-2E37-4550-9DBA-69FBECB1D4C1}" destId="{45AD6879-D5F8-4816-9EBF-50F2863D718C}" srcOrd="2" destOrd="0" presId="urn:microsoft.com/office/officeart/2005/8/layout/default"/>
    <dgm:cxn modelId="{101CFE73-515E-4396-A953-75AD575E29D4}" type="presParOf" srcId="{7AEB803B-2E37-4550-9DBA-69FBECB1D4C1}" destId="{4C0E5BD1-CDC6-4CF8-9C62-C754652FEB86}" srcOrd="3" destOrd="0" presId="urn:microsoft.com/office/officeart/2005/8/layout/default"/>
    <dgm:cxn modelId="{A31463BA-FE29-4C8C-9115-96BE70D225FD}" type="presParOf" srcId="{7AEB803B-2E37-4550-9DBA-69FBECB1D4C1}" destId="{354BE75D-AFDF-46E5-BC20-C2724173D7DC}" srcOrd="4" destOrd="0" presId="urn:microsoft.com/office/officeart/2005/8/layout/default"/>
    <dgm:cxn modelId="{3841A0A7-56BB-48A4-AD4B-4A54F9D699DC}" type="presParOf" srcId="{7AEB803B-2E37-4550-9DBA-69FBECB1D4C1}" destId="{196F9901-47B9-4B25-8DCE-713E688576B3}" srcOrd="5" destOrd="0" presId="urn:microsoft.com/office/officeart/2005/8/layout/default"/>
    <dgm:cxn modelId="{6D62ED8B-6105-46AD-8F89-10A71AA1B1BE}" type="presParOf" srcId="{7AEB803B-2E37-4550-9DBA-69FBECB1D4C1}" destId="{46CF952A-F4C8-49AE-BE6D-E85239BFE243}" srcOrd="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0B5E7C09-7C1E-4DA3-9E35-40870C9B4C05}" type="doc">
      <dgm:prSet loTypeId="urn:microsoft.com/office/officeart/2005/8/layout/default" loCatId="list" qsTypeId="urn:microsoft.com/office/officeart/2005/8/quickstyle/simple1" qsCatId="simple" csTypeId="urn:microsoft.com/office/officeart/2005/8/colors/accent2_2" csCatId="accent2" phldr="1"/>
      <dgm:spPr/>
      <dgm:t>
        <a:bodyPr/>
        <a:lstStyle/>
        <a:p>
          <a:endParaRPr lang="es-MX"/>
        </a:p>
      </dgm:t>
    </dgm:pt>
    <dgm:pt modelId="{DC287C75-768C-40FA-BAB4-5514A9B615C3}">
      <dgm:prSet phldrT="[Texto]" phldr="0"/>
      <dgm:spPr/>
      <dgm:t>
        <a:bodyPr/>
        <a:lstStyle/>
        <a:p>
          <a:pPr rtl="0"/>
          <a:r>
            <a:rPr lang="es-MX" dirty="0">
              <a:latin typeface="Calibri Light"/>
            </a:rPr>
            <a:t>3. Sustituye tus objetivos por valores</a:t>
          </a:r>
          <a:endParaRPr lang="es-MX" dirty="0"/>
        </a:p>
      </dgm:t>
    </dgm:pt>
    <dgm:pt modelId="{1B0E3815-7DAE-4C1E-B6A9-55019B5E4FCB}" type="parTrans" cxnId="{9313DAD5-1FFF-460B-9910-D495B627C389}">
      <dgm:prSet/>
      <dgm:spPr/>
      <dgm:t>
        <a:bodyPr/>
        <a:lstStyle/>
        <a:p>
          <a:endParaRPr lang="es-MX"/>
        </a:p>
      </dgm:t>
    </dgm:pt>
    <dgm:pt modelId="{E96DB285-CF6B-4013-8FDE-F30FF74D684B}" type="sibTrans" cxnId="{9313DAD5-1FFF-460B-9910-D495B627C389}">
      <dgm:prSet/>
      <dgm:spPr/>
      <dgm:t>
        <a:bodyPr/>
        <a:lstStyle/>
        <a:p>
          <a:endParaRPr lang="es-MX"/>
        </a:p>
      </dgm:t>
    </dgm:pt>
    <dgm:pt modelId="{58DAC295-202C-42A1-A186-0C89E9090F47}">
      <dgm:prSet phldr="0"/>
      <dgm:spPr/>
      <dgm:t>
        <a:bodyPr/>
        <a:lstStyle/>
        <a:p>
          <a:pPr algn="l" rtl="0"/>
          <a:r>
            <a:rPr lang="es-MX" dirty="0"/>
            <a:t>Necesitas algo sólido.</a:t>
          </a:r>
          <a:r>
            <a:rPr lang="es-MX" dirty="0">
              <a:latin typeface="Calibri Light"/>
            </a:rPr>
            <a:t> </a:t>
          </a:r>
          <a:r>
            <a:rPr lang="es-MX" dirty="0"/>
            <a:t>Algo que te permita</a:t>
          </a:r>
          <a:r>
            <a:rPr lang="es-MX" dirty="0">
              <a:latin typeface="Calibri Light"/>
            </a:rPr>
            <a:t> </a:t>
          </a:r>
          <a:r>
            <a:rPr lang="es-MX" dirty="0"/>
            <a:t>seguir adelante </a:t>
          </a:r>
          <a:r>
            <a:rPr lang="es-MX" dirty="0">
              <a:latin typeface="Calibri Light"/>
            </a:rPr>
            <a:t>cuando te</a:t>
          </a:r>
          <a:r>
            <a:rPr lang="es-MX" dirty="0"/>
            <a:t> </a:t>
          </a:r>
          <a:r>
            <a:rPr lang="es-MX" dirty="0">
              <a:latin typeface="Calibri Light"/>
            </a:rPr>
            <a:t>sienta</a:t>
          </a:r>
          <a:r>
            <a:rPr lang="es-MX" dirty="0"/>
            <a:t> s </a:t>
          </a:r>
          <a:r>
            <a:rPr lang="es-MX" dirty="0">
              <a:latin typeface="Calibri Light"/>
            </a:rPr>
            <a:t>cansado</a:t>
          </a:r>
          <a:r>
            <a:rPr lang="es-MX" dirty="0"/>
            <a:t>,</a:t>
          </a:r>
          <a:r>
            <a:rPr lang="es-MX" dirty="0">
              <a:latin typeface="Calibri Light"/>
            </a:rPr>
            <a:t> </a:t>
          </a:r>
          <a:r>
            <a:rPr lang="es-MX" dirty="0"/>
            <a:t>ansioso, deprimido </a:t>
          </a:r>
          <a:r>
            <a:rPr lang="es-MX" dirty="0">
              <a:latin typeface="Calibri Light"/>
            </a:rPr>
            <a:t>o desanimado</a:t>
          </a:r>
          <a:r>
            <a:rPr lang="es-MX" dirty="0"/>
            <a:t>. Algo tan</a:t>
          </a:r>
          <a:r>
            <a:rPr lang="es-MX" dirty="0">
              <a:latin typeface="Calibri Light"/>
            </a:rPr>
            <a:t> poderoso que</a:t>
          </a:r>
          <a:r>
            <a:rPr lang="es-MX" dirty="0"/>
            <a:t> te </a:t>
          </a:r>
          <a:r>
            <a:rPr lang="es-MX" dirty="0">
              <a:latin typeface="Calibri Light"/>
            </a:rPr>
            <a:t>motive a</a:t>
          </a:r>
          <a:r>
            <a:rPr lang="es-MX" dirty="0"/>
            <a:t> salir de tu zona </a:t>
          </a:r>
          <a:r>
            <a:rPr lang="es-MX" dirty="0">
              <a:latin typeface="Calibri Light"/>
            </a:rPr>
            <a:t>de confort</a:t>
          </a:r>
          <a:r>
            <a:rPr lang="es-MX" dirty="0"/>
            <a:t> para exponerte a</a:t>
          </a:r>
          <a:r>
            <a:rPr lang="es-MX" dirty="0">
              <a:latin typeface="Calibri Light"/>
            </a:rPr>
            <a:t> </a:t>
          </a:r>
          <a:r>
            <a:rPr lang="es-MX" dirty="0"/>
            <a:t>aquello que temes.</a:t>
          </a:r>
          <a:endParaRPr lang="es-MX" dirty="0">
            <a:latin typeface="Calibri Light"/>
          </a:endParaRPr>
        </a:p>
      </dgm:t>
    </dgm:pt>
    <dgm:pt modelId="{4BC70690-2712-471F-961D-7BD79B6706EE}" type="parTrans" cxnId="{1EBAEE39-0F53-4A95-BAA6-FA85A68D6960}">
      <dgm:prSet/>
      <dgm:spPr/>
    </dgm:pt>
    <dgm:pt modelId="{46035248-3728-4104-A8AD-E47EC53BFB19}" type="sibTrans" cxnId="{1EBAEE39-0F53-4A95-BAA6-FA85A68D6960}">
      <dgm:prSet/>
      <dgm:spPr/>
    </dgm:pt>
    <dgm:pt modelId="{CAB8DB73-DCF5-4A51-9B63-7A2F1F3648F4}">
      <dgm:prSet phldr="0"/>
      <dgm:spPr/>
      <dgm:t>
        <a:bodyPr/>
        <a:lstStyle/>
        <a:p>
          <a:pPr algn="l" rtl="0"/>
          <a:r>
            <a:rPr lang="es-MX" dirty="0"/>
            <a:t>Los valores son nuestra</a:t>
          </a:r>
          <a:r>
            <a:rPr lang="es-MX" dirty="0">
              <a:latin typeface="Calibri Light"/>
            </a:rPr>
            <a:t> definición </a:t>
          </a:r>
          <a:r>
            <a:rPr lang="es-MX" dirty="0"/>
            <a:t> </a:t>
          </a:r>
          <a:r>
            <a:rPr lang="es-MX" dirty="0">
              <a:latin typeface="Calibri Light"/>
            </a:rPr>
            <a:t>más fundamental</a:t>
          </a:r>
          <a:r>
            <a:rPr lang="es-MX" dirty="0"/>
            <a:t>, </a:t>
          </a:r>
          <a:r>
            <a:rPr lang="es-MX" dirty="0">
              <a:latin typeface="Calibri Light"/>
            </a:rPr>
            <a:t>nuestra hoja</a:t>
          </a:r>
          <a:r>
            <a:rPr lang="es-MX" dirty="0"/>
            <a:t> de ruta. Nos </a:t>
          </a:r>
          <a:r>
            <a:rPr lang="es-MX" dirty="0">
              <a:latin typeface="Calibri Light"/>
            </a:rPr>
            <a:t>marcan la</a:t>
          </a:r>
          <a:r>
            <a:rPr lang="es-MX" dirty="0"/>
            <a:t> di rección </a:t>
          </a:r>
          <a:r>
            <a:rPr lang="es-MX" dirty="0">
              <a:latin typeface="Calibri Light"/>
            </a:rPr>
            <a:t>cuando creemos quenos </a:t>
          </a:r>
          <a:r>
            <a:rPr lang="es-MX" dirty="0"/>
            <a:t>estamos perdiendo y </a:t>
          </a:r>
          <a:r>
            <a:rPr lang="es-MX" dirty="0">
              <a:latin typeface="Calibri Light"/>
            </a:rPr>
            <a:t>nos dan</a:t>
          </a:r>
          <a:r>
            <a:rPr lang="es-MX" dirty="0"/>
            <a:t> energía para </a:t>
          </a:r>
          <a:r>
            <a:rPr lang="es-MX" dirty="0">
              <a:latin typeface="Calibri Light"/>
            </a:rPr>
            <a:t>seguir luchando</a:t>
          </a:r>
          <a:r>
            <a:rPr lang="es-MX" dirty="0"/>
            <a:t>.</a:t>
          </a:r>
          <a:endParaRPr lang="es-MX" dirty="0">
            <a:latin typeface="Calibri Light"/>
          </a:endParaRPr>
        </a:p>
      </dgm:t>
    </dgm:pt>
    <dgm:pt modelId="{C7233016-7C34-4BEC-B02A-A7FF78C18E25}" type="parTrans" cxnId="{CA0276AD-124A-44FB-858B-B11944DC465F}">
      <dgm:prSet/>
      <dgm:spPr/>
    </dgm:pt>
    <dgm:pt modelId="{B87640C1-98EF-4D5D-8DC0-A0061F329B0B}" type="sibTrans" cxnId="{CA0276AD-124A-44FB-858B-B11944DC465F}">
      <dgm:prSet/>
      <dgm:spPr/>
    </dgm:pt>
    <dgm:pt modelId="{D95F38AA-0F0D-49FD-A9B5-13BB55C90BA1}">
      <dgm:prSet phldr="0"/>
      <dgm:spPr/>
      <dgm:t>
        <a:bodyPr/>
        <a:lstStyle/>
        <a:p>
          <a:pPr algn="l" rtl="0"/>
          <a:r>
            <a:rPr lang="es-MX" dirty="0"/>
            <a:t>Gracias a tus </a:t>
          </a:r>
          <a:r>
            <a:rPr lang="es-MX" dirty="0">
              <a:latin typeface="Calibri Light"/>
            </a:rPr>
            <a:t>valores también</a:t>
          </a:r>
          <a:r>
            <a:rPr lang="es-MX" dirty="0"/>
            <a:t> </a:t>
          </a:r>
          <a:r>
            <a:rPr lang="es-MX" dirty="0">
              <a:latin typeface="Calibri Light"/>
            </a:rPr>
            <a:t>podrás conseguir</a:t>
          </a:r>
          <a:r>
            <a:rPr lang="es-MX" dirty="0"/>
            <a:t> un plus </a:t>
          </a:r>
          <a:r>
            <a:rPr lang="es-MX" dirty="0">
              <a:latin typeface="Calibri Light"/>
            </a:rPr>
            <a:t>de autoestima</a:t>
          </a:r>
          <a:r>
            <a:rPr lang="es-MX" dirty="0"/>
            <a:t> cuando </a:t>
          </a:r>
          <a:r>
            <a:rPr lang="es-MX" dirty="0">
              <a:latin typeface="Calibri Light"/>
            </a:rPr>
            <a:t>más lo </a:t>
          </a:r>
          <a:r>
            <a:rPr lang="es-MX" dirty="0"/>
            <a:t>necesites.</a:t>
          </a:r>
          <a:endParaRPr lang="es-MX" dirty="0">
            <a:latin typeface="Calibri Light"/>
          </a:endParaRPr>
        </a:p>
      </dgm:t>
    </dgm:pt>
    <dgm:pt modelId="{7567D3D8-4ED1-40B6-9529-EB106BF53EFD}" type="parTrans" cxnId="{9F2E00C6-7A4E-4DEE-B983-22E01A67B91A}">
      <dgm:prSet/>
      <dgm:spPr/>
    </dgm:pt>
    <dgm:pt modelId="{AC203890-AE88-4175-A499-6FAB2E18AAE6}" type="sibTrans" cxnId="{9F2E00C6-7A4E-4DEE-B983-22E01A67B91A}">
      <dgm:prSet/>
      <dgm:spPr/>
    </dgm:pt>
    <dgm:pt modelId="{E7528C6A-555D-4503-AF55-DF7709B1FB89}" type="pres">
      <dgm:prSet presAssocID="{0B5E7C09-7C1E-4DA3-9E35-40870C9B4C05}" presName="diagram" presStyleCnt="0">
        <dgm:presLayoutVars>
          <dgm:dir/>
          <dgm:resizeHandles val="exact"/>
        </dgm:presLayoutVars>
      </dgm:prSet>
      <dgm:spPr/>
    </dgm:pt>
    <dgm:pt modelId="{9D4C629B-6DB9-4778-82DD-63BE2D628515}" type="pres">
      <dgm:prSet presAssocID="{DC287C75-768C-40FA-BAB4-5514A9B615C3}" presName="node" presStyleLbl="node1" presStyleIdx="0" presStyleCnt="4">
        <dgm:presLayoutVars>
          <dgm:bulletEnabled val="1"/>
        </dgm:presLayoutVars>
      </dgm:prSet>
      <dgm:spPr/>
    </dgm:pt>
    <dgm:pt modelId="{D492ADC9-2D1D-4B2E-B5FC-65033D727C72}" type="pres">
      <dgm:prSet presAssocID="{E96DB285-CF6B-4013-8FDE-F30FF74D684B}" presName="sibTrans" presStyleCnt="0"/>
      <dgm:spPr/>
    </dgm:pt>
    <dgm:pt modelId="{06A4C814-C9ED-489D-B664-A66131B11851}" type="pres">
      <dgm:prSet presAssocID="{58DAC295-202C-42A1-A186-0C89E9090F47}" presName="node" presStyleLbl="node1" presStyleIdx="1" presStyleCnt="4">
        <dgm:presLayoutVars>
          <dgm:bulletEnabled val="1"/>
        </dgm:presLayoutVars>
      </dgm:prSet>
      <dgm:spPr/>
    </dgm:pt>
    <dgm:pt modelId="{E88056F2-B486-43C0-80C8-BF4DB3256C14}" type="pres">
      <dgm:prSet presAssocID="{46035248-3728-4104-A8AD-E47EC53BFB19}" presName="sibTrans" presStyleCnt="0"/>
      <dgm:spPr/>
    </dgm:pt>
    <dgm:pt modelId="{CB0A9A39-06FC-4CBC-8FB4-ECE71B35B270}" type="pres">
      <dgm:prSet presAssocID="{CAB8DB73-DCF5-4A51-9B63-7A2F1F3648F4}" presName="node" presStyleLbl="node1" presStyleIdx="2" presStyleCnt="4">
        <dgm:presLayoutVars>
          <dgm:bulletEnabled val="1"/>
        </dgm:presLayoutVars>
      </dgm:prSet>
      <dgm:spPr/>
    </dgm:pt>
    <dgm:pt modelId="{F277D44A-55A2-4AA1-AEAC-99B9101C4BD2}" type="pres">
      <dgm:prSet presAssocID="{B87640C1-98EF-4D5D-8DC0-A0061F329B0B}" presName="sibTrans" presStyleCnt="0"/>
      <dgm:spPr/>
    </dgm:pt>
    <dgm:pt modelId="{EAE8AA27-D116-4210-8BBC-E865C5B79B67}" type="pres">
      <dgm:prSet presAssocID="{D95F38AA-0F0D-49FD-A9B5-13BB55C90BA1}" presName="node" presStyleLbl="node1" presStyleIdx="3" presStyleCnt="4">
        <dgm:presLayoutVars>
          <dgm:bulletEnabled val="1"/>
        </dgm:presLayoutVars>
      </dgm:prSet>
      <dgm:spPr/>
    </dgm:pt>
  </dgm:ptLst>
  <dgm:cxnLst>
    <dgm:cxn modelId="{11D77900-48EF-4745-A40D-F22EA0833BA4}" type="presOf" srcId="{0B5E7C09-7C1E-4DA3-9E35-40870C9B4C05}" destId="{E7528C6A-555D-4503-AF55-DF7709B1FB89}" srcOrd="0" destOrd="0" presId="urn:microsoft.com/office/officeart/2005/8/layout/default"/>
    <dgm:cxn modelId="{17B72B35-4D51-4C3C-82D7-C8345FF1B983}" type="presOf" srcId="{CAB8DB73-DCF5-4A51-9B63-7A2F1F3648F4}" destId="{CB0A9A39-06FC-4CBC-8FB4-ECE71B35B270}" srcOrd="0" destOrd="0" presId="urn:microsoft.com/office/officeart/2005/8/layout/default"/>
    <dgm:cxn modelId="{1EBAEE39-0F53-4A95-BAA6-FA85A68D6960}" srcId="{0B5E7C09-7C1E-4DA3-9E35-40870C9B4C05}" destId="{58DAC295-202C-42A1-A186-0C89E9090F47}" srcOrd="1" destOrd="0" parTransId="{4BC70690-2712-471F-961D-7BD79B6706EE}" sibTransId="{46035248-3728-4104-A8AD-E47EC53BFB19}"/>
    <dgm:cxn modelId="{03CF1651-DAB3-4519-8ADC-A9BC35D002E9}" type="presOf" srcId="{DC287C75-768C-40FA-BAB4-5514A9B615C3}" destId="{9D4C629B-6DB9-4778-82DD-63BE2D628515}" srcOrd="0" destOrd="0" presId="urn:microsoft.com/office/officeart/2005/8/layout/default"/>
    <dgm:cxn modelId="{B5181686-08FB-41E8-A1AC-FED53DA4EFB0}" type="presOf" srcId="{58DAC295-202C-42A1-A186-0C89E9090F47}" destId="{06A4C814-C9ED-489D-B664-A66131B11851}" srcOrd="0" destOrd="0" presId="urn:microsoft.com/office/officeart/2005/8/layout/default"/>
    <dgm:cxn modelId="{0929E993-86B3-4E9D-8F86-C986212BBA48}" type="presOf" srcId="{D95F38AA-0F0D-49FD-A9B5-13BB55C90BA1}" destId="{EAE8AA27-D116-4210-8BBC-E865C5B79B67}" srcOrd="0" destOrd="0" presId="urn:microsoft.com/office/officeart/2005/8/layout/default"/>
    <dgm:cxn modelId="{CA0276AD-124A-44FB-858B-B11944DC465F}" srcId="{0B5E7C09-7C1E-4DA3-9E35-40870C9B4C05}" destId="{CAB8DB73-DCF5-4A51-9B63-7A2F1F3648F4}" srcOrd="2" destOrd="0" parTransId="{C7233016-7C34-4BEC-B02A-A7FF78C18E25}" sibTransId="{B87640C1-98EF-4D5D-8DC0-A0061F329B0B}"/>
    <dgm:cxn modelId="{9F2E00C6-7A4E-4DEE-B983-22E01A67B91A}" srcId="{0B5E7C09-7C1E-4DA3-9E35-40870C9B4C05}" destId="{D95F38AA-0F0D-49FD-A9B5-13BB55C90BA1}" srcOrd="3" destOrd="0" parTransId="{7567D3D8-4ED1-40B6-9529-EB106BF53EFD}" sibTransId="{AC203890-AE88-4175-A499-6FAB2E18AAE6}"/>
    <dgm:cxn modelId="{9313DAD5-1FFF-460B-9910-D495B627C389}" srcId="{0B5E7C09-7C1E-4DA3-9E35-40870C9B4C05}" destId="{DC287C75-768C-40FA-BAB4-5514A9B615C3}" srcOrd="0" destOrd="0" parTransId="{1B0E3815-7DAE-4C1E-B6A9-55019B5E4FCB}" sibTransId="{E96DB285-CF6B-4013-8FDE-F30FF74D684B}"/>
    <dgm:cxn modelId="{31711DC6-0284-4A49-B1E1-11C1BE5EDEFE}" type="presParOf" srcId="{E7528C6A-555D-4503-AF55-DF7709B1FB89}" destId="{9D4C629B-6DB9-4778-82DD-63BE2D628515}" srcOrd="0" destOrd="0" presId="urn:microsoft.com/office/officeart/2005/8/layout/default"/>
    <dgm:cxn modelId="{54A10481-94B2-475C-AF89-0245129AC21C}" type="presParOf" srcId="{E7528C6A-555D-4503-AF55-DF7709B1FB89}" destId="{D492ADC9-2D1D-4B2E-B5FC-65033D727C72}" srcOrd="1" destOrd="0" presId="urn:microsoft.com/office/officeart/2005/8/layout/default"/>
    <dgm:cxn modelId="{1BE87BEC-0BCC-4FE2-AF81-A3FB020D6F1F}" type="presParOf" srcId="{E7528C6A-555D-4503-AF55-DF7709B1FB89}" destId="{06A4C814-C9ED-489D-B664-A66131B11851}" srcOrd="2" destOrd="0" presId="urn:microsoft.com/office/officeart/2005/8/layout/default"/>
    <dgm:cxn modelId="{F105AB14-5853-40B4-982E-833E5E97532B}" type="presParOf" srcId="{E7528C6A-555D-4503-AF55-DF7709B1FB89}" destId="{E88056F2-B486-43C0-80C8-BF4DB3256C14}" srcOrd="3" destOrd="0" presId="urn:microsoft.com/office/officeart/2005/8/layout/default"/>
    <dgm:cxn modelId="{F9FED16A-02DA-423D-BFC7-EB8D5B24637A}" type="presParOf" srcId="{E7528C6A-555D-4503-AF55-DF7709B1FB89}" destId="{CB0A9A39-06FC-4CBC-8FB4-ECE71B35B270}" srcOrd="4" destOrd="0" presId="urn:microsoft.com/office/officeart/2005/8/layout/default"/>
    <dgm:cxn modelId="{286727E8-33A3-4F47-87AA-7EFE00FE4415}" type="presParOf" srcId="{E7528C6A-555D-4503-AF55-DF7709B1FB89}" destId="{F277D44A-55A2-4AA1-AEAC-99B9101C4BD2}" srcOrd="5" destOrd="0" presId="urn:microsoft.com/office/officeart/2005/8/layout/default"/>
    <dgm:cxn modelId="{416DB44C-6907-497D-802F-2A4FD758536C}" type="presParOf" srcId="{E7528C6A-555D-4503-AF55-DF7709B1FB89}" destId="{EAE8AA27-D116-4210-8BBC-E865C5B79B67}" srcOrd="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60D42A-6054-4DDF-9989-4AB86C1F0AC1}">
      <dsp:nvSpPr>
        <dsp:cNvPr id="0" name=""/>
        <dsp:cNvSpPr/>
      </dsp:nvSpPr>
      <dsp:spPr>
        <a:xfrm>
          <a:off x="622330" y="0"/>
          <a:ext cx="7053078" cy="5811713"/>
        </a:xfrm>
        <a:prstGeom prst="rightArrow">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E64572A-BB91-41DC-850F-B3433C4DFBC7}">
      <dsp:nvSpPr>
        <dsp:cNvPr id="0" name=""/>
        <dsp:cNvSpPr/>
      </dsp:nvSpPr>
      <dsp:spPr>
        <a:xfrm>
          <a:off x="4152" y="1743513"/>
          <a:ext cx="1997453" cy="2324685"/>
        </a:xfrm>
        <a:prstGeom prst="round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rtl="0">
            <a:lnSpc>
              <a:spcPct val="90000"/>
            </a:lnSpc>
            <a:spcBef>
              <a:spcPct val="0"/>
            </a:spcBef>
            <a:spcAft>
              <a:spcPct val="35000"/>
            </a:spcAft>
            <a:buNone/>
          </a:pPr>
          <a:r>
            <a:rPr lang="es-MX" sz="1100" kern="1200" dirty="0">
              <a:latin typeface="Arial"/>
              <a:cs typeface="Arial"/>
            </a:rPr>
            <a:t>Los logros de ejecución: Las experiencias del pasado son la fuente de información de autoconfianza más importante, pues permiten comprobar el dominio real.</a:t>
          </a:r>
        </a:p>
      </dsp:txBody>
      <dsp:txXfrm>
        <a:off x="101660" y="1841021"/>
        <a:ext cx="1802437" cy="2129669"/>
      </dsp:txXfrm>
    </dsp:sp>
    <dsp:sp modelId="{FDF499F2-3085-400C-8528-0DFB2E8F04ED}">
      <dsp:nvSpPr>
        <dsp:cNvPr id="0" name=""/>
        <dsp:cNvSpPr/>
      </dsp:nvSpPr>
      <dsp:spPr>
        <a:xfrm>
          <a:off x="2101479" y="1743513"/>
          <a:ext cx="1997453" cy="2324685"/>
        </a:xfrm>
        <a:prstGeom prst="roundRect">
          <a:avLst/>
        </a:prstGeom>
        <a:solidFill>
          <a:schemeClr val="accent5">
            <a:hueOff val="-2451115"/>
            <a:satOff val="-3409"/>
            <a:lumOff val="-1307"/>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rtl="0">
            <a:lnSpc>
              <a:spcPct val="90000"/>
            </a:lnSpc>
            <a:spcBef>
              <a:spcPct val="0"/>
            </a:spcBef>
            <a:spcAft>
              <a:spcPct val="35000"/>
            </a:spcAft>
            <a:buNone/>
          </a:pPr>
          <a:r>
            <a:rPr lang="es-MX" sz="1100" kern="1200" dirty="0">
              <a:latin typeface="Arial"/>
              <a:cs typeface="Arial"/>
            </a:rPr>
            <a:t>Experiencia vicaria u observación: Se refiere al modelado, es decir, al ver (o imaginar) a otras personas ejecutar exitosamente ciertas actividades</a:t>
          </a:r>
        </a:p>
      </dsp:txBody>
      <dsp:txXfrm>
        <a:off x="2198987" y="1841021"/>
        <a:ext cx="1802437" cy="2129669"/>
      </dsp:txXfrm>
    </dsp:sp>
    <dsp:sp modelId="{6983BC2B-0D33-4372-BD99-DA59B3FA958A}">
      <dsp:nvSpPr>
        <dsp:cNvPr id="0" name=""/>
        <dsp:cNvSpPr/>
      </dsp:nvSpPr>
      <dsp:spPr>
        <a:xfrm>
          <a:off x="4198805" y="1743513"/>
          <a:ext cx="1997453" cy="2324685"/>
        </a:xfrm>
        <a:prstGeom prst="roundRect">
          <a:avLst/>
        </a:prstGeom>
        <a:solidFill>
          <a:schemeClr val="accent5">
            <a:hueOff val="-4902230"/>
            <a:satOff val="-6819"/>
            <a:lumOff val="-2615"/>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rtl="0">
            <a:lnSpc>
              <a:spcPct val="90000"/>
            </a:lnSpc>
            <a:spcBef>
              <a:spcPct val="0"/>
            </a:spcBef>
            <a:spcAft>
              <a:spcPct val="35000"/>
            </a:spcAft>
            <a:buNone/>
          </a:pPr>
          <a:r>
            <a:rPr lang="es-MX" sz="1100" kern="1200" dirty="0">
              <a:latin typeface="Arial"/>
              <a:cs typeface="Arial"/>
            </a:rPr>
            <a:t>Persuasión verbal: La persuasión verbales importante, especialmente en aquellas personas que ya confían en sí mismas y necesitan solamente de un poco más de confianza para realizar un esfuerzo extra y lograr el éxito.</a:t>
          </a:r>
        </a:p>
      </dsp:txBody>
      <dsp:txXfrm>
        <a:off x="4296313" y="1841021"/>
        <a:ext cx="1802437" cy="2129669"/>
      </dsp:txXfrm>
    </dsp:sp>
    <dsp:sp modelId="{B756D14E-9E1F-4888-A06C-EDF96BED98A5}">
      <dsp:nvSpPr>
        <dsp:cNvPr id="0" name=""/>
        <dsp:cNvSpPr/>
      </dsp:nvSpPr>
      <dsp:spPr>
        <a:xfrm>
          <a:off x="6296132" y="1743513"/>
          <a:ext cx="1997453" cy="2324685"/>
        </a:xfrm>
        <a:prstGeom prst="roundRect">
          <a:avLst/>
        </a:prstGeom>
        <a:solidFill>
          <a:schemeClr val="accent5">
            <a:hueOff val="-7353344"/>
            <a:satOff val="-10228"/>
            <a:lumOff val="-3922"/>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rtl="0">
            <a:lnSpc>
              <a:spcPct val="90000"/>
            </a:lnSpc>
            <a:spcBef>
              <a:spcPct val="0"/>
            </a:spcBef>
            <a:spcAft>
              <a:spcPct val="35000"/>
            </a:spcAft>
            <a:buNone/>
          </a:pPr>
          <a:r>
            <a:rPr lang="es-MX" sz="1100" kern="1200" dirty="0">
              <a:latin typeface="Arial"/>
              <a:cs typeface="Arial"/>
            </a:rPr>
            <a:t>Estado fisiológico del individuo: Los individuos suelen interpretar los estados de gran ansiedad como signos de flaqueza o bajo rendimiento. Por contra, el humor o los estados emocionales positivos también van a tener impacto en cómo uno va a interpretar las experiencias.</a:t>
          </a:r>
        </a:p>
      </dsp:txBody>
      <dsp:txXfrm>
        <a:off x="6393640" y="1841021"/>
        <a:ext cx="1802437" cy="212966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FACA9B-3A4E-4DE8-BC5C-530D735B44E9}">
      <dsp:nvSpPr>
        <dsp:cNvPr id="0" name=""/>
        <dsp:cNvSpPr/>
      </dsp:nvSpPr>
      <dsp:spPr>
        <a:xfrm>
          <a:off x="15111" y="617"/>
          <a:ext cx="2002310" cy="1201386"/>
        </a:xfrm>
        <a:prstGeom prst="roundRect">
          <a:avLst>
            <a:gd name="adj" fmla="val 10000"/>
          </a:avLst>
        </a:prstGeom>
        <a:solidFill>
          <a:schemeClr val="accent6">
            <a:shade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rtl="0">
            <a:lnSpc>
              <a:spcPct val="90000"/>
            </a:lnSpc>
            <a:spcBef>
              <a:spcPct val="0"/>
            </a:spcBef>
            <a:spcAft>
              <a:spcPct val="35000"/>
            </a:spcAft>
            <a:buNone/>
          </a:pPr>
          <a:r>
            <a:rPr lang="es-MX" sz="1000" kern="1200" dirty="0"/>
            <a:t>1. Vive </a:t>
          </a:r>
          <a:r>
            <a:rPr lang="es-MX" sz="1000" kern="1200" dirty="0">
              <a:latin typeface="Calibri Light"/>
            </a:rPr>
            <a:t>las situaciones de</a:t>
          </a:r>
          <a:r>
            <a:rPr lang="es-MX" sz="1000" kern="1200" dirty="0"/>
            <a:t> </a:t>
          </a:r>
          <a:r>
            <a:rPr lang="es-MX" sz="1000" kern="1200" dirty="0">
              <a:latin typeface="Calibri Light"/>
            </a:rPr>
            <a:t>manera positiva</a:t>
          </a:r>
        </a:p>
      </dsp:txBody>
      <dsp:txXfrm>
        <a:off x="50298" y="35804"/>
        <a:ext cx="1931936" cy="1131012"/>
      </dsp:txXfrm>
    </dsp:sp>
    <dsp:sp modelId="{BE14C7BD-FB12-45FB-BFAE-A4324A388F7C}">
      <dsp:nvSpPr>
        <dsp:cNvPr id="0" name=""/>
        <dsp:cNvSpPr/>
      </dsp:nvSpPr>
      <dsp:spPr>
        <a:xfrm>
          <a:off x="2193625" y="353023"/>
          <a:ext cx="424489" cy="496573"/>
        </a:xfrm>
        <a:prstGeom prst="rightArrow">
          <a:avLst>
            <a:gd name="adj1" fmla="val 60000"/>
            <a:gd name="adj2" fmla="val 50000"/>
          </a:avLst>
        </a:prstGeom>
        <a:solidFill>
          <a:schemeClr val="accent6">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s-MX" sz="800" kern="1200"/>
        </a:p>
      </dsp:txBody>
      <dsp:txXfrm>
        <a:off x="2193625" y="452338"/>
        <a:ext cx="297142" cy="297943"/>
      </dsp:txXfrm>
    </dsp:sp>
    <dsp:sp modelId="{98AFE91A-E63F-48D8-94D5-0C8EDF13FEC3}">
      <dsp:nvSpPr>
        <dsp:cNvPr id="0" name=""/>
        <dsp:cNvSpPr/>
      </dsp:nvSpPr>
      <dsp:spPr>
        <a:xfrm>
          <a:off x="2818346" y="617"/>
          <a:ext cx="2002310" cy="1201386"/>
        </a:xfrm>
        <a:prstGeom prst="roundRect">
          <a:avLst>
            <a:gd name="adj" fmla="val 10000"/>
          </a:avLst>
        </a:prstGeom>
        <a:solidFill>
          <a:schemeClr val="accent6">
            <a:shade val="50000"/>
            <a:hueOff val="147370"/>
            <a:satOff val="-6442"/>
            <a:lumOff val="1758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rtl="0">
            <a:lnSpc>
              <a:spcPct val="90000"/>
            </a:lnSpc>
            <a:spcBef>
              <a:spcPct val="0"/>
            </a:spcBef>
            <a:spcAft>
              <a:spcPct val="35000"/>
            </a:spcAft>
            <a:buNone/>
          </a:pPr>
          <a:r>
            <a:rPr lang="es-MX" sz="1000" kern="1200" dirty="0">
              <a:latin typeface="Calibri Light"/>
            </a:rPr>
            <a:t>Sé</a:t>
          </a:r>
          <a:r>
            <a:rPr lang="es-MX" sz="1000" kern="1200" dirty="0"/>
            <a:t> </a:t>
          </a:r>
          <a:r>
            <a:rPr lang="es-MX" sz="1000" kern="1200" dirty="0">
              <a:latin typeface="Calibri Light"/>
            </a:rPr>
            <a:t>positivo aunque</a:t>
          </a:r>
          <a:r>
            <a:rPr lang="es-MX" sz="1000" kern="1200" dirty="0"/>
            <a:t> </a:t>
          </a:r>
          <a:r>
            <a:rPr lang="es-MX" sz="1000" kern="1200" dirty="0">
              <a:latin typeface="Calibri Light"/>
            </a:rPr>
            <a:t>estés pasando</a:t>
          </a:r>
          <a:r>
            <a:rPr lang="es-MX" sz="1000" kern="1200" dirty="0"/>
            <a:t> por </a:t>
          </a:r>
          <a:r>
            <a:rPr lang="es-MX" sz="1000" kern="1200" dirty="0">
              <a:latin typeface="Calibri Light"/>
            </a:rPr>
            <a:t>un periodo</a:t>
          </a:r>
          <a:r>
            <a:rPr lang="es-MX" sz="1000" kern="1200" dirty="0"/>
            <a:t> en </a:t>
          </a:r>
          <a:r>
            <a:rPr lang="es-MX" sz="1000" kern="1200" dirty="0">
              <a:latin typeface="Calibri Light"/>
            </a:rPr>
            <a:t>el que</a:t>
          </a:r>
          <a:r>
            <a:rPr lang="es-MX" sz="1000" kern="1200" dirty="0"/>
            <a:t> sientas </a:t>
          </a:r>
          <a:r>
            <a:rPr lang="es-MX" sz="1000" kern="1200" dirty="0">
              <a:latin typeface="Calibri Light"/>
            </a:rPr>
            <a:t>que las</a:t>
          </a:r>
          <a:r>
            <a:rPr lang="es-MX" sz="1000" kern="1200" dirty="0"/>
            <a:t> cosas </a:t>
          </a:r>
          <a:r>
            <a:rPr lang="es-MX" sz="1000" kern="1200" dirty="0">
              <a:latin typeface="Calibri Light"/>
            </a:rPr>
            <a:t>no salen como quieres</a:t>
          </a:r>
          <a:r>
            <a:rPr lang="es-MX" sz="1000" kern="1200" dirty="0"/>
            <a:t>.</a:t>
          </a:r>
          <a:endParaRPr lang="es-MX" sz="1000" kern="1200" dirty="0">
            <a:latin typeface="Calibri Light"/>
          </a:endParaRPr>
        </a:p>
      </dsp:txBody>
      <dsp:txXfrm>
        <a:off x="2853533" y="35804"/>
        <a:ext cx="1931936" cy="1131012"/>
      </dsp:txXfrm>
    </dsp:sp>
    <dsp:sp modelId="{46E5BAAD-8EA6-4688-AB57-EB6686154D81}">
      <dsp:nvSpPr>
        <dsp:cNvPr id="0" name=""/>
        <dsp:cNvSpPr/>
      </dsp:nvSpPr>
      <dsp:spPr>
        <a:xfrm rot="5400000">
          <a:off x="3607256" y="1342165"/>
          <a:ext cx="424489" cy="496573"/>
        </a:xfrm>
        <a:prstGeom prst="rightArrow">
          <a:avLst>
            <a:gd name="adj1" fmla="val 60000"/>
            <a:gd name="adj2" fmla="val 50000"/>
          </a:avLst>
        </a:prstGeom>
        <a:solidFill>
          <a:schemeClr val="accent6">
            <a:shade val="90000"/>
            <a:hueOff val="189935"/>
            <a:satOff val="-7587"/>
            <a:lumOff val="17596"/>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s-MX" sz="800" kern="1200"/>
        </a:p>
      </dsp:txBody>
      <dsp:txXfrm rot="-5400000">
        <a:off x="3670530" y="1378207"/>
        <a:ext cx="297943" cy="297142"/>
      </dsp:txXfrm>
    </dsp:sp>
    <dsp:sp modelId="{583ADB49-47E4-4CCF-B840-11F1AF406D26}">
      <dsp:nvSpPr>
        <dsp:cNvPr id="0" name=""/>
        <dsp:cNvSpPr/>
      </dsp:nvSpPr>
      <dsp:spPr>
        <a:xfrm>
          <a:off x="2818346" y="2002927"/>
          <a:ext cx="2002310" cy="1201386"/>
        </a:xfrm>
        <a:prstGeom prst="roundRect">
          <a:avLst>
            <a:gd name="adj" fmla="val 10000"/>
          </a:avLst>
        </a:prstGeom>
        <a:solidFill>
          <a:schemeClr val="accent6">
            <a:shade val="50000"/>
            <a:hueOff val="294739"/>
            <a:satOff val="-12884"/>
            <a:lumOff val="3516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rtl="0">
            <a:lnSpc>
              <a:spcPct val="90000"/>
            </a:lnSpc>
            <a:spcBef>
              <a:spcPct val="0"/>
            </a:spcBef>
            <a:spcAft>
              <a:spcPct val="35000"/>
            </a:spcAft>
            <a:buNone/>
          </a:pPr>
          <a:r>
            <a:rPr lang="es-MX" sz="1000" kern="1200" dirty="0">
              <a:latin typeface="Calibri Light"/>
            </a:rPr>
            <a:t>Deja</a:t>
          </a:r>
          <a:r>
            <a:rPr lang="es-MX" sz="1000" kern="1200" dirty="0"/>
            <a:t> </a:t>
          </a:r>
          <a:r>
            <a:rPr lang="es-MX" sz="1000" kern="1200" dirty="0">
              <a:latin typeface="Calibri Light"/>
            </a:rPr>
            <a:t>de centrarte</a:t>
          </a:r>
          <a:r>
            <a:rPr lang="es-MX" sz="1000" kern="1200" dirty="0"/>
            <a:t> en </a:t>
          </a:r>
          <a:r>
            <a:rPr lang="es-MX" sz="1000" kern="1200" dirty="0">
              <a:latin typeface="Calibri Light"/>
            </a:rPr>
            <a:t>los problemas</a:t>
          </a:r>
          <a:r>
            <a:rPr lang="es-MX" sz="1000" kern="1200" dirty="0"/>
            <a:t> y</a:t>
          </a:r>
          <a:r>
            <a:rPr lang="es-MX" sz="1000" kern="1200" dirty="0">
              <a:latin typeface="Calibri Light"/>
            </a:rPr>
            <a:t> focaliza tu </a:t>
          </a:r>
          <a:r>
            <a:rPr lang="es-MX" sz="1000" kern="1200" dirty="0"/>
            <a:t>energía </a:t>
          </a:r>
          <a:r>
            <a:rPr lang="es-MX" sz="1000" kern="1200" dirty="0">
              <a:latin typeface="Calibri Light"/>
            </a:rPr>
            <a:t>hacia las</a:t>
          </a:r>
          <a:r>
            <a:rPr lang="es-MX" sz="1000" kern="1200" dirty="0"/>
            <a:t> soluciones </a:t>
          </a:r>
          <a:r>
            <a:rPr lang="es-MX" sz="1000" kern="1200" dirty="0">
              <a:latin typeface="Calibri Light"/>
            </a:rPr>
            <a:t>y los</a:t>
          </a:r>
          <a:r>
            <a:rPr lang="es-MX" sz="1000" kern="1200" dirty="0"/>
            <a:t> </a:t>
          </a:r>
          <a:r>
            <a:rPr lang="es-MX" sz="1000" kern="1200" dirty="0">
              <a:latin typeface="Calibri Light"/>
            </a:rPr>
            <a:t>cambios positivos</a:t>
          </a:r>
          <a:r>
            <a:rPr lang="es-MX" sz="1000" kern="1200" dirty="0"/>
            <a:t>.</a:t>
          </a:r>
          <a:endParaRPr lang="es-MX" sz="1000" kern="1200" dirty="0">
            <a:latin typeface="Calibri Light"/>
          </a:endParaRPr>
        </a:p>
      </dsp:txBody>
      <dsp:txXfrm>
        <a:off x="2853533" y="2038114"/>
        <a:ext cx="1931936" cy="1131012"/>
      </dsp:txXfrm>
    </dsp:sp>
    <dsp:sp modelId="{D6DB7E7B-04E3-40EE-A83D-3F7DC5605F8C}">
      <dsp:nvSpPr>
        <dsp:cNvPr id="0" name=""/>
        <dsp:cNvSpPr/>
      </dsp:nvSpPr>
      <dsp:spPr>
        <a:xfrm rot="10800000">
          <a:off x="2217653" y="2355334"/>
          <a:ext cx="424489" cy="496573"/>
        </a:xfrm>
        <a:prstGeom prst="rightArrow">
          <a:avLst>
            <a:gd name="adj1" fmla="val 60000"/>
            <a:gd name="adj2" fmla="val 50000"/>
          </a:avLst>
        </a:prstGeom>
        <a:solidFill>
          <a:schemeClr val="accent6">
            <a:shade val="90000"/>
            <a:hueOff val="379870"/>
            <a:satOff val="-15173"/>
            <a:lumOff val="35191"/>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s-MX" sz="800" kern="1200"/>
        </a:p>
      </dsp:txBody>
      <dsp:txXfrm rot="10800000">
        <a:off x="2345000" y="2454649"/>
        <a:ext cx="297142" cy="297943"/>
      </dsp:txXfrm>
    </dsp:sp>
    <dsp:sp modelId="{CA65A6AC-ECF0-4753-AA7F-AB796546C78A}">
      <dsp:nvSpPr>
        <dsp:cNvPr id="0" name=""/>
        <dsp:cNvSpPr/>
      </dsp:nvSpPr>
      <dsp:spPr>
        <a:xfrm>
          <a:off x="15111" y="2002927"/>
          <a:ext cx="2002310" cy="1201386"/>
        </a:xfrm>
        <a:prstGeom prst="roundRect">
          <a:avLst>
            <a:gd name="adj" fmla="val 10000"/>
          </a:avLst>
        </a:prstGeom>
        <a:solidFill>
          <a:schemeClr val="accent6">
            <a:shade val="50000"/>
            <a:hueOff val="294739"/>
            <a:satOff val="-12884"/>
            <a:lumOff val="3516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rtl="0">
            <a:lnSpc>
              <a:spcPct val="90000"/>
            </a:lnSpc>
            <a:spcBef>
              <a:spcPct val="0"/>
            </a:spcBef>
            <a:spcAft>
              <a:spcPct val="35000"/>
            </a:spcAft>
            <a:buNone/>
          </a:pPr>
          <a:r>
            <a:rPr lang="es-MX" sz="1000" kern="1200" dirty="0">
              <a:latin typeface="Calibri Light"/>
            </a:rPr>
            <a:t>La</a:t>
          </a:r>
          <a:r>
            <a:rPr lang="es-MX" sz="1000" kern="1200" dirty="0"/>
            <a:t> </a:t>
          </a:r>
          <a:r>
            <a:rPr lang="es-MX" sz="1000" kern="1200" dirty="0">
              <a:latin typeface="Calibri Light"/>
            </a:rPr>
            <a:t>baja </a:t>
          </a:r>
          <a:r>
            <a:rPr lang="es-MX" sz="1000" kern="1200" dirty="0"/>
            <a:t>autoconfianza</a:t>
          </a:r>
          <a:r>
            <a:rPr lang="es-MX" sz="1000" kern="1200" dirty="0">
              <a:latin typeface="Calibri Light"/>
            </a:rPr>
            <a:t> suele ir asociada</a:t>
          </a:r>
          <a:r>
            <a:rPr lang="es-MX" sz="1000" kern="1200" dirty="0"/>
            <a:t> </a:t>
          </a:r>
          <a:r>
            <a:rPr lang="es-MX" sz="1000" kern="1200" dirty="0">
              <a:latin typeface="Calibri Light"/>
            </a:rPr>
            <a:t>a pensamientos de fracaso</a:t>
          </a:r>
          <a:r>
            <a:rPr lang="es-MX" sz="1000" kern="1200" dirty="0"/>
            <a:t> </a:t>
          </a:r>
          <a:r>
            <a:rPr lang="es-MX" sz="1000" kern="1200" dirty="0">
              <a:latin typeface="Calibri Light"/>
            </a:rPr>
            <a:t>y pensamientos negativos</a:t>
          </a:r>
          <a:r>
            <a:rPr lang="es-MX" sz="1000" kern="1200" dirty="0"/>
            <a:t> </a:t>
          </a:r>
          <a:r>
            <a:rPr lang="es-MX" sz="1000" kern="1200" dirty="0">
              <a:latin typeface="Calibri Light"/>
            </a:rPr>
            <a:t>que median</a:t>
          </a:r>
          <a:r>
            <a:rPr lang="es-MX" sz="1000" kern="1200" dirty="0"/>
            <a:t> entre </a:t>
          </a:r>
          <a:r>
            <a:rPr lang="es-MX" sz="1000" kern="1200" dirty="0">
              <a:latin typeface="Calibri Light"/>
            </a:rPr>
            <a:t>tú y</a:t>
          </a:r>
          <a:r>
            <a:rPr lang="es-MX" sz="1000" kern="1200" dirty="0"/>
            <a:t> tus </a:t>
          </a:r>
          <a:r>
            <a:rPr lang="es-MX" sz="1000" kern="1200" dirty="0">
              <a:latin typeface="Calibri Light"/>
            </a:rPr>
            <a:t>objetivos</a:t>
          </a:r>
          <a:r>
            <a:rPr lang="es-MX" sz="1000" kern="1200" dirty="0"/>
            <a:t>.</a:t>
          </a:r>
          <a:endParaRPr lang="es-MX" sz="1000" kern="1200" dirty="0">
            <a:latin typeface="Calibri Light"/>
          </a:endParaRPr>
        </a:p>
      </dsp:txBody>
      <dsp:txXfrm>
        <a:off x="50298" y="2038114"/>
        <a:ext cx="1931936" cy="1131012"/>
      </dsp:txXfrm>
    </dsp:sp>
    <dsp:sp modelId="{7D9B6D44-E376-43E9-889C-1C6C9D4E62DB}">
      <dsp:nvSpPr>
        <dsp:cNvPr id="0" name=""/>
        <dsp:cNvSpPr/>
      </dsp:nvSpPr>
      <dsp:spPr>
        <a:xfrm rot="5400000">
          <a:off x="804022" y="3344475"/>
          <a:ext cx="424489" cy="496573"/>
        </a:xfrm>
        <a:prstGeom prst="rightArrow">
          <a:avLst>
            <a:gd name="adj1" fmla="val 60000"/>
            <a:gd name="adj2" fmla="val 50000"/>
          </a:avLst>
        </a:prstGeom>
        <a:solidFill>
          <a:schemeClr val="accent6">
            <a:shade val="90000"/>
            <a:hueOff val="189935"/>
            <a:satOff val="-7587"/>
            <a:lumOff val="17596"/>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s-MX" sz="800" kern="1200"/>
        </a:p>
      </dsp:txBody>
      <dsp:txXfrm rot="-5400000">
        <a:off x="867296" y="3380517"/>
        <a:ext cx="297943" cy="297142"/>
      </dsp:txXfrm>
    </dsp:sp>
    <dsp:sp modelId="{AA28ED7B-B55B-4F27-9586-25F8632F83D8}">
      <dsp:nvSpPr>
        <dsp:cNvPr id="0" name=""/>
        <dsp:cNvSpPr/>
      </dsp:nvSpPr>
      <dsp:spPr>
        <a:xfrm>
          <a:off x="15111" y="4005238"/>
          <a:ext cx="2002310" cy="1201386"/>
        </a:xfrm>
        <a:prstGeom prst="roundRect">
          <a:avLst>
            <a:gd name="adj" fmla="val 10000"/>
          </a:avLst>
        </a:prstGeom>
        <a:solidFill>
          <a:schemeClr val="accent6">
            <a:shade val="50000"/>
            <a:hueOff val="147370"/>
            <a:satOff val="-6442"/>
            <a:lumOff val="1758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rtl="0">
            <a:lnSpc>
              <a:spcPct val="90000"/>
            </a:lnSpc>
            <a:spcBef>
              <a:spcPct val="0"/>
            </a:spcBef>
            <a:spcAft>
              <a:spcPct val="35000"/>
            </a:spcAft>
            <a:buNone/>
          </a:pPr>
          <a:r>
            <a:rPr lang="es-MX" sz="1000" kern="1200" dirty="0">
              <a:latin typeface="Calibri Light"/>
            </a:rPr>
            <a:t>Si</a:t>
          </a:r>
          <a:r>
            <a:rPr lang="es-MX" sz="1000" kern="1200" dirty="0"/>
            <a:t> </a:t>
          </a:r>
          <a:r>
            <a:rPr lang="es-MX" sz="1000" kern="1200" dirty="0">
              <a:latin typeface="Calibri Light"/>
            </a:rPr>
            <a:t>estás constantemente</a:t>
          </a:r>
          <a:r>
            <a:rPr lang="es-MX" sz="1000" kern="1200" dirty="0"/>
            <a:t> </a:t>
          </a:r>
          <a:r>
            <a:rPr lang="es-MX" sz="1000" kern="1200" dirty="0">
              <a:latin typeface="Calibri Light"/>
            </a:rPr>
            <a:t>repitiéndote</a:t>
          </a:r>
          <a:r>
            <a:rPr lang="es-MX" sz="1000" kern="1200" dirty="0"/>
            <a:t> </a:t>
          </a:r>
          <a:r>
            <a:rPr lang="es-MX" sz="1000" kern="1200" dirty="0">
              <a:latin typeface="Calibri Light"/>
            </a:rPr>
            <a:t>a ti mismo</a:t>
          </a:r>
          <a:r>
            <a:rPr lang="es-MX" sz="1000" kern="1200" dirty="0"/>
            <a:t> que </a:t>
          </a:r>
          <a:r>
            <a:rPr lang="es-MX" sz="1000" kern="1200" dirty="0">
              <a:latin typeface="Calibri Light"/>
            </a:rPr>
            <a:t>no estás</a:t>
          </a:r>
          <a:r>
            <a:rPr lang="es-MX" sz="1000" kern="1200" dirty="0"/>
            <a:t> a la altura,</a:t>
          </a:r>
          <a:r>
            <a:rPr lang="es-MX" sz="1000" kern="1200" dirty="0">
              <a:latin typeface="Calibri Light"/>
            </a:rPr>
            <a:t> </a:t>
          </a:r>
          <a:r>
            <a:rPr lang="es-MX" sz="1000" kern="1200" dirty="0"/>
            <a:t>lo único </a:t>
          </a:r>
          <a:r>
            <a:rPr lang="es-MX" sz="1000" kern="1200" dirty="0">
              <a:latin typeface="Calibri Light"/>
            </a:rPr>
            <a:t>que conseguirás</a:t>
          </a:r>
          <a:r>
            <a:rPr lang="es-MX" sz="1000" kern="1200" dirty="0"/>
            <a:t> </a:t>
          </a:r>
          <a:r>
            <a:rPr lang="es-MX" sz="1000" kern="1200" dirty="0">
              <a:latin typeface="Calibri Light"/>
            </a:rPr>
            <a:t>es la</a:t>
          </a:r>
          <a:r>
            <a:rPr lang="es-MX" sz="1000" kern="1200" dirty="0"/>
            <a:t> “</a:t>
          </a:r>
          <a:r>
            <a:rPr lang="es-MX" sz="1000" kern="1200" dirty="0">
              <a:latin typeface="Calibri Light"/>
            </a:rPr>
            <a:t>profecía </a:t>
          </a:r>
          <a:r>
            <a:rPr lang="es-MX" sz="1000" kern="1200" dirty="0"/>
            <a:t>autocumplida”.</a:t>
          </a:r>
          <a:r>
            <a:rPr lang="es-MX" sz="1000" kern="1200" dirty="0">
              <a:latin typeface="Calibri Light"/>
            </a:rPr>
            <a:t> </a:t>
          </a:r>
          <a:r>
            <a:rPr lang="es-MX" sz="1000" kern="1200" dirty="0"/>
            <a:t>Así que, </a:t>
          </a:r>
          <a:r>
            <a:rPr lang="es-MX" sz="1000" kern="1200" dirty="0">
              <a:latin typeface="Calibri Light"/>
            </a:rPr>
            <a:t>incluso en</a:t>
          </a:r>
          <a:r>
            <a:rPr lang="es-MX" sz="1000" kern="1200" dirty="0"/>
            <a:t> </a:t>
          </a:r>
          <a:r>
            <a:rPr lang="es-MX" sz="1000" kern="1200" dirty="0">
              <a:latin typeface="Calibri Light"/>
            </a:rPr>
            <a:t>los momentos poco agradables</a:t>
          </a:r>
          <a:r>
            <a:rPr lang="es-MX" sz="1000" kern="1200" dirty="0"/>
            <a:t>,</a:t>
          </a:r>
          <a:r>
            <a:rPr lang="es-MX" sz="1000" kern="1200" dirty="0">
              <a:latin typeface="Calibri Light"/>
            </a:rPr>
            <a:t> automotívate</a:t>
          </a:r>
          <a:r>
            <a:rPr lang="es-MX" sz="1000" kern="1200" dirty="0"/>
            <a:t>.</a:t>
          </a:r>
          <a:endParaRPr lang="es-MX" sz="1000" kern="1200" dirty="0">
            <a:latin typeface="Calibri Light"/>
          </a:endParaRPr>
        </a:p>
      </dsp:txBody>
      <dsp:txXfrm>
        <a:off x="50298" y="4040425"/>
        <a:ext cx="1931936" cy="113101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80C611-D793-43CB-8456-A440C3C95712}">
      <dsp:nvSpPr>
        <dsp:cNvPr id="0" name=""/>
        <dsp:cNvSpPr/>
      </dsp:nvSpPr>
      <dsp:spPr>
        <a:xfrm>
          <a:off x="3247" y="1458449"/>
          <a:ext cx="2839794" cy="2839794"/>
        </a:xfrm>
        <a:prstGeom prst="ellipse">
          <a:avLst/>
        </a:prstGeom>
        <a:solidFill>
          <a:schemeClr val="accent2">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156283" tIns="17780" rIns="156283" bIns="17780" numCol="1" spcCol="1270" anchor="ctr" anchorCtr="0">
          <a:noAutofit/>
        </a:bodyPr>
        <a:lstStyle/>
        <a:p>
          <a:pPr marL="0" lvl="0" indent="0" algn="l" defTabSz="622300" rtl="0">
            <a:lnSpc>
              <a:spcPct val="90000"/>
            </a:lnSpc>
            <a:spcBef>
              <a:spcPct val="0"/>
            </a:spcBef>
            <a:spcAft>
              <a:spcPct val="35000"/>
            </a:spcAft>
            <a:buNone/>
          </a:pPr>
          <a:r>
            <a:rPr lang="es-MX" sz="1400" kern="1200" dirty="0"/>
            <a:t>3. Haz </a:t>
          </a:r>
          <a:r>
            <a:rPr lang="es-MX" sz="1400" kern="1200" dirty="0">
              <a:latin typeface="Calibri Light"/>
            </a:rPr>
            <a:t>una lista</a:t>
          </a:r>
          <a:r>
            <a:rPr lang="es-MX" sz="1400" kern="1200" dirty="0"/>
            <a:t> con </a:t>
          </a:r>
          <a:r>
            <a:rPr lang="es-MX" sz="1400" kern="1200" dirty="0">
              <a:latin typeface="Calibri Light"/>
            </a:rPr>
            <a:t>lo que</a:t>
          </a:r>
          <a:r>
            <a:rPr lang="es-MX" sz="1400" kern="1200" dirty="0"/>
            <a:t> ya has</a:t>
          </a:r>
          <a:r>
            <a:rPr lang="es-MX" sz="1400" kern="1200" dirty="0">
              <a:latin typeface="Calibri Light"/>
            </a:rPr>
            <a:t> </a:t>
          </a:r>
          <a:r>
            <a:rPr lang="es-MX" sz="1400" kern="1200" dirty="0"/>
            <a:t>logrado y</a:t>
          </a:r>
          <a:r>
            <a:rPr lang="es-MX" sz="1400" kern="1200" dirty="0">
              <a:latin typeface="Calibri Light"/>
            </a:rPr>
            <a:t> </a:t>
          </a:r>
          <a:r>
            <a:rPr lang="es-MX" sz="1400" kern="1200" dirty="0"/>
            <a:t>recuérdatelo</a:t>
          </a:r>
          <a:endParaRPr lang="es-MX" sz="1400" kern="1200" dirty="0">
            <a:latin typeface="Calibri Light"/>
          </a:endParaRPr>
        </a:p>
      </dsp:txBody>
      <dsp:txXfrm>
        <a:off x="419125" y="1874327"/>
        <a:ext cx="2008038" cy="2008038"/>
      </dsp:txXfrm>
    </dsp:sp>
    <dsp:sp modelId="{E69B66D3-E585-42C7-BD61-B78A96D7F71A}">
      <dsp:nvSpPr>
        <dsp:cNvPr id="0" name=""/>
        <dsp:cNvSpPr/>
      </dsp:nvSpPr>
      <dsp:spPr>
        <a:xfrm>
          <a:off x="2275083" y="1458449"/>
          <a:ext cx="2839794" cy="2839794"/>
        </a:xfrm>
        <a:prstGeom prst="ellipse">
          <a:avLst/>
        </a:prstGeom>
        <a:solidFill>
          <a:schemeClr val="accent3">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156283" tIns="17780" rIns="156283" bIns="17780" numCol="1" spcCol="1270" anchor="ctr" anchorCtr="0">
          <a:noAutofit/>
        </a:bodyPr>
        <a:lstStyle/>
        <a:p>
          <a:pPr marL="0" lvl="0" indent="0" algn="ctr" defTabSz="622300" rtl="0">
            <a:lnSpc>
              <a:spcPct val="90000"/>
            </a:lnSpc>
            <a:spcBef>
              <a:spcPct val="0"/>
            </a:spcBef>
            <a:spcAft>
              <a:spcPct val="35000"/>
            </a:spcAft>
            <a:buNone/>
          </a:pPr>
          <a:r>
            <a:rPr lang="es-MX" sz="1400" kern="1200" dirty="0">
              <a:latin typeface="Calibri Light"/>
            </a:rPr>
            <a:t>Es ideal tener una lista con lo que he logrado hasta el momento respecto a la meta que tienes, pues visualizar tu progresión puede ayudarte a tu autoestima en momentos complicados.</a:t>
          </a:r>
          <a:endParaRPr lang="es-MX" sz="1400" kern="1200" dirty="0"/>
        </a:p>
      </dsp:txBody>
      <dsp:txXfrm>
        <a:off x="2690961" y="1874327"/>
        <a:ext cx="2008038" cy="2008038"/>
      </dsp:txXfrm>
    </dsp:sp>
    <dsp:sp modelId="{EE1ACF92-5F91-4DB0-BBB4-2BFD4B3DD423}">
      <dsp:nvSpPr>
        <dsp:cNvPr id="0" name=""/>
        <dsp:cNvSpPr/>
      </dsp:nvSpPr>
      <dsp:spPr>
        <a:xfrm>
          <a:off x="4546918" y="1458449"/>
          <a:ext cx="2839794" cy="2839794"/>
        </a:xfrm>
        <a:prstGeom prst="ellipse">
          <a:avLst/>
        </a:prstGeom>
        <a:solidFill>
          <a:schemeClr val="accent4">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156283" tIns="17780" rIns="156283" bIns="17780" numCol="1" spcCol="1270" anchor="ctr" anchorCtr="0">
          <a:noAutofit/>
        </a:bodyPr>
        <a:lstStyle/>
        <a:p>
          <a:pPr marL="0" lvl="0" indent="0" algn="ctr" defTabSz="622300" rtl="0">
            <a:lnSpc>
              <a:spcPct val="90000"/>
            </a:lnSpc>
            <a:spcBef>
              <a:spcPct val="0"/>
            </a:spcBef>
            <a:spcAft>
              <a:spcPct val="35000"/>
            </a:spcAft>
            <a:buNone/>
          </a:pPr>
          <a:r>
            <a:rPr lang="es-MX" sz="1400" kern="1200" dirty="0">
              <a:latin typeface="Calibri Light"/>
            </a:rPr>
            <a:t>Total los momentos difíciles pueden hacerse dudar y provocar que la confianza en ti mismo se vea mermada.</a:t>
          </a:r>
        </a:p>
      </dsp:txBody>
      <dsp:txXfrm>
        <a:off x="4962796" y="1874327"/>
        <a:ext cx="2008038" cy="200803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23DD37-451A-48CB-8495-70058C7A866A}">
      <dsp:nvSpPr>
        <dsp:cNvPr id="0" name=""/>
        <dsp:cNvSpPr/>
      </dsp:nvSpPr>
      <dsp:spPr>
        <a:xfrm>
          <a:off x="1079" y="3578359"/>
          <a:ext cx="2105975" cy="2105975"/>
        </a:xfrm>
        <a:prstGeom prst="ellipse">
          <a:avLst/>
        </a:prstGeom>
        <a:solidFill>
          <a:schemeClr val="accent4">
            <a:shade val="80000"/>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115899" tIns="12700" rIns="115899" bIns="12700" numCol="1" spcCol="1270" anchor="ctr" anchorCtr="0">
          <a:noAutofit/>
        </a:bodyPr>
        <a:lstStyle/>
        <a:p>
          <a:pPr marL="0" lvl="0" indent="0" algn="ctr" defTabSz="444500" rtl="0">
            <a:lnSpc>
              <a:spcPct val="90000"/>
            </a:lnSpc>
            <a:spcBef>
              <a:spcPct val="0"/>
            </a:spcBef>
            <a:spcAft>
              <a:spcPct val="35000"/>
            </a:spcAft>
            <a:buNone/>
          </a:pPr>
          <a:r>
            <a:rPr lang="es-MX" sz="1000" kern="1200" dirty="0">
              <a:latin typeface="Calibri Light"/>
            </a:rPr>
            <a:t>4. Actúa</a:t>
          </a:r>
          <a:endParaRPr lang="es-MX" sz="1000" kern="1200" dirty="0"/>
        </a:p>
      </dsp:txBody>
      <dsp:txXfrm>
        <a:off x="309492" y="3886772"/>
        <a:ext cx="1489149" cy="1489149"/>
      </dsp:txXfrm>
    </dsp:sp>
    <dsp:sp modelId="{029138A2-32CE-403A-95B0-EFA4A089A04B}">
      <dsp:nvSpPr>
        <dsp:cNvPr id="0" name=""/>
        <dsp:cNvSpPr/>
      </dsp:nvSpPr>
      <dsp:spPr>
        <a:xfrm>
          <a:off x="1685860" y="3578359"/>
          <a:ext cx="2105975" cy="2105975"/>
        </a:xfrm>
        <a:prstGeom prst="ellipse">
          <a:avLst/>
        </a:prstGeom>
        <a:solidFill>
          <a:schemeClr val="accent4">
            <a:shade val="80000"/>
            <a:alpha val="50000"/>
            <a:hueOff val="-252633"/>
            <a:satOff val="0"/>
            <a:lumOff val="1658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115899" tIns="12700" rIns="115899" bIns="12700" numCol="1" spcCol="1270" anchor="ctr" anchorCtr="0">
          <a:noAutofit/>
        </a:bodyPr>
        <a:lstStyle/>
        <a:p>
          <a:pPr marL="0" lvl="0" indent="0" algn="ctr" defTabSz="444500" rtl="0">
            <a:lnSpc>
              <a:spcPct val="90000"/>
            </a:lnSpc>
            <a:spcBef>
              <a:spcPct val="0"/>
            </a:spcBef>
            <a:spcAft>
              <a:spcPct val="35000"/>
            </a:spcAft>
            <a:buNone/>
          </a:pPr>
          <a:r>
            <a:rPr lang="es-MX" sz="1000" kern="1200" dirty="0">
              <a:latin typeface="Calibri Light"/>
            </a:rPr>
            <a:t>El motor de la confianza es uno mismo en la acción.</a:t>
          </a:r>
          <a:endParaRPr lang="es-MX" sz="1000" kern="1200" dirty="0"/>
        </a:p>
      </dsp:txBody>
      <dsp:txXfrm>
        <a:off x="1994273" y="3886772"/>
        <a:ext cx="1489149" cy="1489149"/>
      </dsp:txXfrm>
    </dsp:sp>
    <dsp:sp modelId="{B210B01E-FE88-4B60-B55E-84DC99980921}">
      <dsp:nvSpPr>
        <dsp:cNvPr id="0" name=""/>
        <dsp:cNvSpPr/>
      </dsp:nvSpPr>
      <dsp:spPr>
        <a:xfrm>
          <a:off x="3370641" y="3578359"/>
          <a:ext cx="2105975" cy="2105975"/>
        </a:xfrm>
        <a:prstGeom prst="ellipse">
          <a:avLst/>
        </a:prstGeom>
        <a:solidFill>
          <a:schemeClr val="accent4">
            <a:shade val="80000"/>
            <a:alpha val="50000"/>
            <a:hueOff val="-505267"/>
            <a:satOff val="0"/>
            <a:lumOff val="331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115899" tIns="12700" rIns="115899" bIns="12700" numCol="1" spcCol="1270" anchor="ctr" anchorCtr="0">
          <a:noAutofit/>
        </a:bodyPr>
        <a:lstStyle/>
        <a:p>
          <a:pPr marL="0" lvl="0" indent="0" algn="ctr" defTabSz="444500" rtl="0">
            <a:lnSpc>
              <a:spcPct val="90000"/>
            </a:lnSpc>
            <a:spcBef>
              <a:spcPct val="0"/>
            </a:spcBef>
            <a:spcAft>
              <a:spcPct val="35000"/>
            </a:spcAft>
            <a:buNone/>
          </a:pPr>
          <a:r>
            <a:rPr lang="es-MX" sz="1000" kern="1200" dirty="0">
              <a:latin typeface="Calibri Light"/>
            </a:rPr>
            <a:t>Se te atreves a actuar, entonces ganas en autoconfianza.</a:t>
          </a:r>
          <a:endParaRPr lang="es-MX" sz="1000" kern="1200" dirty="0"/>
        </a:p>
      </dsp:txBody>
      <dsp:txXfrm>
        <a:off x="3679054" y="3886772"/>
        <a:ext cx="1489149" cy="1489149"/>
      </dsp:txXfrm>
    </dsp:sp>
    <dsp:sp modelId="{BE418BA7-C367-4BCB-978F-80C7CE0F89FF}">
      <dsp:nvSpPr>
        <dsp:cNvPr id="0" name=""/>
        <dsp:cNvSpPr/>
      </dsp:nvSpPr>
      <dsp:spPr>
        <a:xfrm>
          <a:off x="5055422" y="3578359"/>
          <a:ext cx="2105975" cy="2105975"/>
        </a:xfrm>
        <a:prstGeom prst="ellipse">
          <a:avLst/>
        </a:prstGeom>
        <a:solidFill>
          <a:schemeClr val="accent4">
            <a:shade val="80000"/>
            <a:alpha val="50000"/>
            <a:hueOff val="-505267"/>
            <a:satOff val="0"/>
            <a:lumOff val="331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115899" tIns="12700" rIns="115899" bIns="12700" numCol="1" spcCol="1270" anchor="ctr" anchorCtr="0">
          <a:noAutofit/>
        </a:bodyPr>
        <a:lstStyle/>
        <a:p>
          <a:pPr marL="0" lvl="0" indent="0" algn="ctr" defTabSz="444500" rtl="0">
            <a:lnSpc>
              <a:spcPct val="90000"/>
            </a:lnSpc>
            <a:spcBef>
              <a:spcPct val="0"/>
            </a:spcBef>
            <a:spcAft>
              <a:spcPct val="35000"/>
            </a:spcAft>
            <a:buNone/>
          </a:pPr>
          <a:r>
            <a:rPr lang="es-MX" sz="1000" kern="1200" dirty="0">
              <a:latin typeface="Calibri Light"/>
            </a:rPr>
            <a:t>Bandura, en su teoría de la autoeficacia, nos habla de los logros de ejecución, es decir, las experiencias constituyen la fuente de información de autoestima más importante.</a:t>
          </a:r>
          <a:endParaRPr lang="es-MX" sz="1000" kern="1200" dirty="0"/>
        </a:p>
      </dsp:txBody>
      <dsp:txXfrm>
        <a:off x="5363835" y="3886772"/>
        <a:ext cx="1489149" cy="1489149"/>
      </dsp:txXfrm>
    </dsp:sp>
    <dsp:sp modelId="{F38E1719-E35E-45C7-BD47-FB8130A3E0E9}">
      <dsp:nvSpPr>
        <dsp:cNvPr id="0" name=""/>
        <dsp:cNvSpPr/>
      </dsp:nvSpPr>
      <dsp:spPr>
        <a:xfrm>
          <a:off x="6740203" y="3578359"/>
          <a:ext cx="2105975" cy="2105975"/>
        </a:xfrm>
        <a:prstGeom prst="ellipse">
          <a:avLst/>
        </a:prstGeom>
        <a:solidFill>
          <a:schemeClr val="accent4">
            <a:shade val="80000"/>
            <a:alpha val="50000"/>
            <a:hueOff val="-252633"/>
            <a:satOff val="0"/>
            <a:lumOff val="1658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115899" tIns="12700" rIns="115899" bIns="12700" numCol="1" spcCol="1270" anchor="ctr" anchorCtr="0">
          <a:noAutofit/>
        </a:bodyPr>
        <a:lstStyle/>
        <a:p>
          <a:pPr marL="0" lvl="0" indent="0" algn="ctr" defTabSz="444500" rtl="0">
            <a:lnSpc>
              <a:spcPct val="90000"/>
            </a:lnSpc>
            <a:spcBef>
              <a:spcPct val="0"/>
            </a:spcBef>
            <a:spcAft>
              <a:spcPct val="35000"/>
            </a:spcAft>
            <a:buNone/>
          </a:pPr>
          <a:r>
            <a:rPr lang="es-MX" sz="1000" kern="1200" dirty="0">
              <a:latin typeface="Calibri Light"/>
            </a:rPr>
            <a:t>Puede ocurrir que incluso antes de actuar, ya este es visualizando el fracaso. pues recuerda: si no actúas, pierdes el 100% de las oportunidades de lograr lo que deseas.</a:t>
          </a:r>
        </a:p>
      </dsp:txBody>
      <dsp:txXfrm>
        <a:off x="7048616" y="3886772"/>
        <a:ext cx="1489149" cy="148914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73CFF5-2EC2-4A97-989F-357EABAE0F33}">
      <dsp:nvSpPr>
        <dsp:cNvPr id="0" name=""/>
        <dsp:cNvSpPr/>
      </dsp:nvSpPr>
      <dsp:spPr>
        <a:xfrm>
          <a:off x="2546433" y="1767"/>
          <a:ext cx="1684385" cy="1684385"/>
        </a:xfrm>
        <a:prstGeom prst="ellipse">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355600" rtl="0">
            <a:lnSpc>
              <a:spcPct val="90000"/>
            </a:lnSpc>
            <a:spcBef>
              <a:spcPct val="0"/>
            </a:spcBef>
            <a:spcAft>
              <a:spcPct val="35000"/>
            </a:spcAft>
            <a:buNone/>
          </a:pPr>
          <a:r>
            <a:rPr lang="es-MX" sz="800" kern="1200" dirty="0">
              <a:latin typeface="Arial"/>
              <a:cs typeface="Arial"/>
            </a:rPr>
            <a:t>5. Acepta cualquier fracaso del pasado</a:t>
          </a:r>
        </a:p>
      </dsp:txBody>
      <dsp:txXfrm>
        <a:off x="2793105" y="248439"/>
        <a:ext cx="1191041" cy="1191041"/>
      </dsp:txXfrm>
    </dsp:sp>
    <dsp:sp modelId="{B27F563B-C246-42BB-B1FE-EC009B113F5E}">
      <dsp:nvSpPr>
        <dsp:cNvPr id="0" name=""/>
        <dsp:cNvSpPr/>
      </dsp:nvSpPr>
      <dsp:spPr>
        <a:xfrm rot="2700000">
          <a:off x="4049856" y="1444348"/>
          <a:ext cx="446794" cy="568480"/>
        </a:xfrm>
        <a:prstGeom prst="rightArrow">
          <a:avLst>
            <a:gd name="adj1" fmla="val 60000"/>
            <a:gd name="adj2" fmla="val 50000"/>
          </a:avLst>
        </a:prstGeom>
        <a:solidFill>
          <a:schemeClr val="accent6">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s-MX" sz="600" kern="1200"/>
        </a:p>
      </dsp:txBody>
      <dsp:txXfrm>
        <a:off x="4069485" y="1510654"/>
        <a:ext cx="312756" cy="341088"/>
      </dsp:txXfrm>
    </dsp:sp>
    <dsp:sp modelId="{C225F920-B8C4-47C3-B912-AA8E55DFEB62}">
      <dsp:nvSpPr>
        <dsp:cNvPr id="0" name=""/>
        <dsp:cNvSpPr/>
      </dsp:nvSpPr>
      <dsp:spPr>
        <a:xfrm>
          <a:off x="4333571" y="1788905"/>
          <a:ext cx="1684385" cy="1684385"/>
        </a:xfrm>
        <a:prstGeom prst="ellipse">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355600" rtl="0">
            <a:lnSpc>
              <a:spcPct val="90000"/>
            </a:lnSpc>
            <a:spcBef>
              <a:spcPct val="0"/>
            </a:spcBef>
            <a:spcAft>
              <a:spcPct val="35000"/>
            </a:spcAft>
            <a:buNone/>
          </a:pPr>
          <a:r>
            <a:rPr lang="es-MX" sz="800" kern="1200" dirty="0">
              <a:latin typeface="Arial"/>
              <a:cs typeface="Arial"/>
            </a:rPr>
            <a:t>Ver los éxitos como la suma de nuestros fracasos nos puede ayudar a ganar autoconfianza.</a:t>
          </a:r>
        </a:p>
      </dsp:txBody>
      <dsp:txXfrm>
        <a:off x="4580243" y="2035577"/>
        <a:ext cx="1191041" cy="1191041"/>
      </dsp:txXfrm>
    </dsp:sp>
    <dsp:sp modelId="{4A328319-B02E-4912-819A-8F4C66049558}">
      <dsp:nvSpPr>
        <dsp:cNvPr id="0" name=""/>
        <dsp:cNvSpPr/>
      </dsp:nvSpPr>
      <dsp:spPr>
        <a:xfrm rot="8100000">
          <a:off x="4067738" y="3231485"/>
          <a:ext cx="446794" cy="568480"/>
        </a:xfrm>
        <a:prstGeom prst="rightArrow">
          <a:avLst>
            <a:gd name="adj1" fmla="val 60000"/>
            <a:gd name="adj2" fmla="val 50000"/>
          </a:avLst>
        </a:prstGeom>
        <a:solidFill>
          <a:schemeClr val="accent6">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s-MX" sz="600" kern="1200"/>
        </a:p>
      </dsp:txBody>
      <dsp:txXfrm rot="10800000">
        <a:off x="4182147" y="3297791"/>
        <a:ext cx="312756" cy="341088"/>
      </dsp:txXfrm>
    </dsp:sp>
    <dsp:sp modelId="{58935ACC-0D16-4619-B55F-0804D4AE5ABA}">
      <dsp:nvSpPr>
        <dsp:cNvPr id="0" name=""/>
        <dsp:cNvSpPr/>
      </dsp:nvSpPr>
      <dsp:spPr>
        <a:xfrm>
          <a:off x="2546433" y="3576043"/>
          <a:ext cx="1684385" cy="1684385"/>
        </a:xfrm>
        <a:prstGeom prst="ellipse">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355600" rtl="0">
            <a:lnSpc>
              <a:spcPct val="90000"/>
            </a:lnSpc>
            <a:spcBef>
              <a:spcPct val="0"/>
            </a:spcBef>
            <a:spcAft>
              <a:spcPct val="35000"/>
            </a:spcAft>
            <a:buNone/>
          </a:pPr>
          <a:r>
            <a:rPr lang="es-MX" sz="800" kern="1200" dirty="0">
              <a:latin typeface="Arial"/>
              <a:cs typeface="Arial"/>
            </a:rPr>
            <a:t>Sí ha salido mal, hay que aceptarlo y ver también los pequeños éxitos, que seguro que los hay, incluso en los fracasos.</a:t>
          </a:r>
        </a:p>
      </dsp:txBody>
      <dsp:txXfrm>
        <a:off x="2793105" y="3822715"/>
        <a:ext cx="1191041" cy="1191041"/>
      </dsp:txXfrm>
    </dsp:sp>
    <dsp:sp modelId="{1162FFEF-32F8-4E13-ABCF-D8324017FB23}">
      <dsp:nvSpPr>
        <dsp:cNvPr id="0" name=""/>
        <dsp:cNvSpPr/>
      </dsp:nvSpPr>
      <dsp:spPr>
        <a:xfrm rot="13500000">
          <a:off x="2280601" y="3249368"/>
          <a:ext cx="446794" cy="568480"/>
        </a:xfrm>
        <a:prstGeom prst="rightArrow">
          <a:avLst>
            <a:gd name="adj1" fmla="val 60000"/>
            <a:gd name="adj2" fmla="val 50000"/>
          </a:avLst>
        </a:prstGeom>
        <a:solidFill>
          <a:schemeClr val="accent6">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s-MX" sz="600" kern="1200"/>
        </a:p>
      </dsp:txBody>
      <dsp:txXfrm rot="10800000">
        <a:off x="2395010" y="3410454"/>
        <a:ext cx="312756" cy="341088"/>
      </dsp:txXfrm>
    </dsp:sp>
    <dsp:sp modelId="{09188C92-0ABA-4804-99E6-9646ED18D7CF}">
      <dsp:nvSpPr>
        <dsp:cNvPr id="0" name=""/>
        <dsp:cNvSpPr/>
      </dsp:nvSpPr>
      <dsp:spPr>
        <a:xfrm>
          <a:off x="759295" y="1788905"/>
          <a:ext cx="1684385" cy="1684385"/>
        </a:xfrm>
        <a:prstGeom prst="ellipse">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355600" rtl="0">
            <a:lnSpc>
              <a:spcPct val="90000"/>
            </a:lnSpc>
            <a:spcBef>
              <a:spcPct val="0"/>
            </a:spcBef>
            <a:spcAft>
              <a:spcPct val="35000"/>
            </a:spcAft>
            <a:buNone/>
          </a:pPr>
          <a:r>
            <a:rPr lang="es-MX" sz="800" kern="1200" dirty="0">
              <a:latin typeface="Arial"/>
              <a:cs typeface="Arial"/>
            </a:rPr>
            <a:t>La autoconfianza únicamente se desarrolla si conseguimos superar los obstáculos que nosotros mismos nos ponemos: por un lado, la renuncia (qué tiene que ver con actuar), y por otro lado la crítica.</a:t>
          </a:r>
        </a:p>
      </dsp:txBody>
      <dsp:txXfrm>
        <a:off x="1005967" y="2035577"/>
        <a:ext cx="1191041" cy="1191041"/>
      </dsp:txXfrm>
    </dsp:sp>
    <dsp:sp modelId="{690C07C9-9252-4F68-B01C-B866DD08B340}">
      <dsp:nvSpPr>
        <dsp:cNvPr id="0" name=""/>
        <dsp:cNvSpPr/>
      </dsp:nvSpPr>
      <dsp:spPr>
        <a:xfrm rot="18900000">
          <a:off x="2262718" y="1462231"/>
          <a:ext cx="446794" cy="568480"/>
        </a:xfrm>
        <a:prstGeom prst="rightArrow">
          <a:avLst>
            <a:gd name="adj1" fmla="val 60000"/>
            <a:gd name="adj2" fmla="val 50000"/>
          </a:avLst>
        </a:prstGeom>
        <a:solidFill>
          <a:schemeClr val="accent6">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s-MX" sz="600" kern="1200"/>
        </a:p>
      </dsp:txBody>
      <dsp:txXfrm>
        <a:off x="2282347" y="1623317"/>
        <a:ext cx="312756" cy="34108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BC1FBF-2610-4F13-A6D9-148729295914}">
      <dsp:nvSpPr>
        <dsp:cNvPr id="0" name=""/>
        <dsp:cNvSpPr/>
      </dsp:nvSpPr>
      <dsp:spPr>
        <a:xfrm>
          <a:off x="837" y="863981"/>
          <a:ext cx="3264916" cy="1958949"/>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es-MX" sz="1600" b="1" i="1" kern="1200" dirty="0">
              <a:latin typeface="Georgia"/>
            </a:rPr>
            <a:t>6. Observa a las personas de éxito</a:t>
          </a:r>
        </a:p>
      </dsp:txBody>
      <dsp:txXfrm>
        <a:off x="837" y="863981"/>
        <a:ext cx="3264916" cy="1958949"/>
      </dsp:txXfrm>
    </dsp:sp>
    <dsp:sp modelId="{750C9243-2A59-472E-9FE2-26BA597B2490}">
      <dsp:nvSpPr>
        <dsp:cNvPr id="0" name=""/>
        <dsp:cNvSpPr/>
      </dsp:nvSpPr>
      <dsp:spPr>
        <a:xfrm>
          <a:off x="3592245" y="863981"/>
          <a:ext cx="3264916" cy="1958949"/>
        </a:xfrm>
        <a:prstGeom prst="rect">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es-MX" sz="1600" kern="1200" dirty="0">
              <a:latin typeface="Arial"/>
              <a:cs typeface="Arial"/>
            </a:rPr>
            <a:t>La teoría del autor eficiencia de batería afirma que la experiencia vicaria u observación es otro de los elementos clave de la confianza en ti mismo.</a:t>
          </a:r>
        </a:p>
      </dsp:txBody>
      <dsp:txXfrm>
        <a:off x="3592245" y="863981"/>
        <a:ext cx="3264916" cy="1958949"/>
      </dsp:txXfrm>
    </dsp:sp>
    <dsp:sp modelId="{5A87EC25-C0E4-415C-A6A8-6852FD370874}">
      <dsp:nvSpPr>
        <dsp:cNvPr id="0" name=""/>
        <dsp:cNvSpPr/>
      </dsp:nvSpPr>
      <dsp:spPr>
        <a:xfrm>
          <a:off x="837" y="3149422"/>
          <a:ext cx="3264916" cy="1958949"/>
        </a:xfrm>
        <a:prstGeom prst="rect">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es-MX" sz="1600" kern="1200" dirty="0">
              <a:latin typeface="Arial"/>
              <a:cs typeface="Arial"/>
            </a:rPr>
            <a:t>Observar o imaginar a otras personas lleva a cabo ciertas actividades con éxito, puede influir positivamente en la confianza en ti mismo.</a:t>
          </a:r>
        </a:p>
      </dsp:txBody>
      <dsp:txXfrm>
        <a:off x="837" y="3149422"/>
        <a:ext cx="3264916" cy="1958949"/>
      </dsp:txXfrm>
    </dsp:sp>
    <dsp:sp modelId="{36D63E25-A5C7-43E3-BD9E-BAC53117859C}">
      <dsp:nvSpPr>
        <dsp:cNvPr id="0" name=""/>
        <dsp:cNvSpPr/>
      </dsp:nvSpPr>
      <dsp:spPr>
        <a:xfrm>
          <a:off x="3592245" y="3149422"/>
          <a:ext cx="3264916" cy="1958949"/>
        </a:xfrm>
        <a:prstGeom prst="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es-MX" sz="1600" kern="1200" dirty="0">
              <a:latin typeface="Arial"/>
              <a:cs typeface="Arial"/>
            </a:rPr>
            <a:t>Esta es una de las técnicas que se emplea en él gracias coaching para aumentar la confianza de los clientes pues es útil cuando estos últimos no tiene gran conocimiento de sus propias capacidades o tiene poca experiencia en la tarea a realizar. </a:t>
          </a:r>
        </a:p>
      </dsp:txBody>
      <dsp:txXfrm>
        <a:off x="3592245" y="3149422"/>
        <a:ext cx="3264916" cy="1958949"/>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BC830F-5CA2-420D-A59A-EEC1AAE11747}">
      <dsp:nvSpPr>
        <dsp:cNvPr id="0" name=""/>
        <dsp:cNvSpPr/>
      </dsp:nvSpPr>
      <dsp:spPr>
        <a:xfrm>
          <a:off x="838" y="471343"/>
          <a:ext cx="3271761" cy="1963056"/>
        </a:xfrm>
        <a:prstGeom prst="rect">
          <a:avLst/>
        </a:prstGeom>
        <a:solidFill>
          <a:schemeClr val="accent1">
            <a:shade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es-MX" sz="1600" kern="1200" dirty="0">
              <a:latin typeface="Arial"/>
              <a:cs typeface="Arial"/>
            </a:rPr>
            <a:t>2. Inténtalo aunque sepas que vas a fracasar</a:t>
          </a:r>
        </a:p>
      </dsp:txBody>
      <dsp:txXfrm>
        <a:off x="838" y="471343"/>
        <a:ext cx="3271761" cy="1963056"/>
      </dsp:txXfrm>
    </dsp:sp>
    <dsp:sp modelId="{45AD6879-D5F8-4816-9EBF-50F2863D718C}">
      <dsp:nvSpPr>
        <dsp:cNvPr id="0" name=""/>
        <dsp:cNvSpPr/>
      </dsp:nvSpPr>
      <dsp:spPr>
        <a:xfrm>
          <a:off x="3599776" y="471343"/>
          <a:ext cx="3271761" cy="1963056"/>
        </a:xfrm>
        <a:prstGeom prst="rect">
          <a:avLst/>
        </a:prstGeom>
        <a:solidFill>
          <a:schemeClr val="accent1">
            <a:shade val="50000"/>
            <a:hueOff val="167129"/>
            <a:satOff val="4478"/>
            <a:lumOff val="1972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es-MX" sz="1600" kern="1200" dirty="0">
              <a:latin typeface="Arial"/>
              <a:cs typeface="Arial"/>
            </a:rPr>
            <a:t>La autoestima no depende de lo que consigues, sino de lo que intentas. sólo enfrenta dándose a tus miedos logrará romper este círculo vicioso.</a:t>
          </a:r>
        </a:p>
      </dsp:txBody>
      <dsp:txXfrm>
        <a:off x="3599776" y="471343"/>
        <a:ext cx="3271761" cy="1963056"/>
      </dsp:txXfrm>
    </dsp:sp>
    <dsp:sp modelId="{354BE75D-AFDF-46E5-BC20-C2724173D7DC}">
      <dsp:nvSpPr>
        <dsp:cNvPr id="0" name=""/>
        <dsp:cNvSpPr/>
      </dsp:nvSpPr>
      <dsp:spPr>
        <a:xfrm>
          <a:off x="838" y="2761576"/>
          <a:ext cx="3271761" cy="1963056"/>
        </a:xfrm>
        <a:prstGeom prst="rect">
          <a:avLst/>
        </a:prstGeom>
        <a:solidFill>
          <a:schemeClr val="accent1">
            <a:shade val="50000"/>
            <a:hueOff val="334258"/>
            <a:satOff val="8955"/>
            <a:lumOff val="394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es-MX" sz="1600" kern="1200" dirty="0">
              <a:latin typeface="Arial"/>
              <a:cs typeface="Arial"/>
            </a:rPr>
            <a:t>Cuando nos sentimos amenazados nuestro instinto es buscar vías de escape porque creemos que así reducimos nuestra ansiedad. por eso cuando sientes miedo o te desanimo en lugar de enfrentarte directamente a ellos intentas invadirlos</a:t>
          </a:r>
        </a:p>
      </dsp:txBody>
      <dsp:txXfrm>
        <a:off x="838" y="2761576"/>
        <a:ext cx="3271761" cy="1963056"/>
      </dsp:txXfrm>
    </dsp:sp>
    <dsp:sp modelId="{46CF952A-F4C8-49AE-BE6D-E85239BFE243}">
      <dsp:nvSpPr>
        <dsp:cNvPr id="0" name=""/>
        <dsp:cNvSpPr/>
      </dsp:nvSpPr>
      <dsp:spPr>
        <a:xfrm>
          <a:off x="3599776" y="2761576"/>
          <a:ext cx="3271761" cy="1963056"/>
        </a:xfrm>
        <a:prstGeom prst="rect">
          <a:avLst/>
        </a:prstGeom>
        <a:solidFill>
          <a:schemeClr val="accent1">
            <a:shade val="50000"/>
            <a:hueOff val="167129"/>
            <a:satOff val="4478"/>
            <a:lumOff val="1972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es-MX" sz="1600" kern="1200" dirty="0">
              <a:latin typeface="Arial"/>
              <a:cs typeface="Arial"/>
            </a:rPr>
            <a:t>Dicho de otro modo, no intentarlo es el peor de los fracasos. quédate escondido sin exponerte a nada por miedo a fracasar y terminarás sintiéndote como un fracasado.</a:t>
          </a:r>
        </a:p>
      </dsp:txBody>
      <dsp:txXfrm>
        <a:off x="3599776" y="2761576"/>
        <a:ext cx="3271761" cy="196305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4C629B-6DB9-4778-82DD-63BE2D628515}">
      <dsp:nvSpPr>
        <dsp:cNvPr id="0" name=""/>
        <dsp:cNvSpPr/>
      </dsp:nvSpPr>
      <dsp:spPr>
        <a:xfrm>
          <a:off x="835" y="537751"/>
          <a:ext cx="3258071" cy="1954843"/>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rtl="0">
            <a:lnSpc>
              <a:spcPct val="90000"/>
            </a:lnSpc>
            <a:spcBef>
              <a:spcPct val="0"/>
            </a:spcBef>
            <a:spcAft>
              <a:spcPct val="35000"/>
            </a:spcAft>
            <a:buNone/>
          </a:pPr>
          <a:r>
            <a:rPr lang="es-MX" sz="1700" kern="1200" dirty="0">
              <a:latin typeface="Calibri Light"/>
            </a:rPr>
            <a:t>3. Sustituye tus objetivos por valores</a:t>
          </a:r>
          <a:endParaRPr lang="es-MX" sz="1700" kern="1200" dirty="0"/>
        </a:p>
      </dsp:txBody>
      <dsp:txXfrm>
        <a:off x="835" y="537751"/>
        <a:ext cx="3258071" cy="1954843"/>
      </dsp:txXfrm>
    </dsp:sp>
    <dsp:sp modelId="{06A4C814-C9ED-489D-B664-A66131B11851}">
      <dsp:nvSpPr>
        <dsp:cNvPr id="0" name=""/>
        <dsp:cNvSpPr/>
      </dsp:nvSpPr>
      <dsp:spPr>
        <a:xfrm>
          <a:off x="3584714" y="537751"/>
          <a:ext cx="3258071" cy="1954843"/>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rtl="0">
            <a:lnSpc>
              <a:spcPct val="90000"/>
            </a:lnSpc>
            <a:spcBef>
              <a:spcPct val="0"/>
            </a:spcBef>
            <a:spcAft>
              <a:spcPct val="35000"/>
            </a:spcAft>
            <a:buNone/>
          </a:pPr>
          <a:r>
            <a:rPr lang="es-MX" sz="1700" kern="1200" dirty="0"/>
            <a:t>Necesitas algo sólido.</a:t>
          </a:r>
          <a:r>
            <a:rPr lang="es-MX" sz="1700" kern="1200" dirty="0">
              <a:latin typeface="Calibri Light"/>
            </a:rPr>
            <a:t> </a:t>
          </a:r>
          <a:r>
            <a:rPr lang="es-MX" sz="1700" kern="1200" dirty="0"/>
            <a:t>Algo que te permita</a:t>
          </a:r>
          <a:r>
            <a:rPr lang="es-MX" sz="1700" kern="1200" dirty="0">
              <a:latin typeface="Calibri Light"/>
            </a:rPr>
            <a:t> </a:t>
          </a:r>
          <a:r>
            <a:rPr lang="es-MX" sz="1700" kern="1200" dirty="0"/>
            <a:t>seguir adelante </a:t>
          </a:r>
          <a:r>
            <a:rPr lang="es-MX" sz="1700" kern="1200" dirty="0">
              <a:latin typeface="Calibri Light"/>
            </a:rPr>
            <a:t>cuando te</a:t>
          </a:r>
          <a:r>
            <a:rPr lang="es-MX" sz="1700" kern="1200" dirty="0"/>
            <a:t> </a:t>
          </a:r>
          <a:r>
            <a:rPr lang="es-MX" sz="1700" kern="1200" dirty="0">
              <a:latin typeface="Calibri Light"/>
            </a:rPr>
            <a:t>sienta</a:t>
          </a:r>
          <a:r>
            <a:rPr lang="es-MX" sz="1700" kern="1200" dirty="0"/>
            <a:t> s </a:t>
          </a:r>
          <a:r>
            <a:rPr lang="es-MX" sz="1700" kern="1200" dirty="0">
              <a:latin typeface="Calibri Light"/>
            </a:rPr>
            <a:t>cansado</a:t>
          </a:r>
          <a:r>
            <a:rPr lang="es-MX" sz="1700" kern="1200" dirty="0"/>
            <a:t>,</a:t>
          </a:r>
          <a:r>
            <a:rPr lang="es-MX" sz="1700" kern="1200" dirty="0">
              <a:latin typeface="Calibri Light"/>
            </a:rPr>
            <a:t> </a:t>
          </a:r>
          <a:r>
            <a:rPr lang="es-MX" sz="1700" kern="1200" dirty="0"/>
            <a:t>ansioso, deprimido </a:t>
          </a:r>
          <a:r>
            <a:rPr lang="es-MX" sz="1700" kern="1200" dirty="0">
              <a:latin typeface="Calibri Light"/>
            </a:rPr>
            <a:t>o desanimado</a:t>
          </a:r>
          <a:r>
            <a:rPr lang="es-MX" sz="1700" kern="1200" dirty="0"/>
            <a:t>. Algo tan</a:t>
          </a:r>
          <a:r>
            <a:rPr lang="es-MX" sz="1700" kern="1200" dirty="0">
              <a:latin typeface="Calibri Light"/>
            </a:rPr>
            <a:t> poderoso que</a:t>
          </a:r>
          <a:r>
            <a:rPr lang="es-MX" sz="1700" kern="1200" dirty="0"/>
            <a:t> te </a:t>
          </a:r>
          <a:r>
            <a:rPr lang="es-MX" sz="1700" kern="1200" dirty="0">
              <a:latin typeface="Calibri Light"/>
            </a:rPr>
            <a:t>motive a</a:t>
          </a:r>
          <a:r>
            <a:rPr lang="es-MX" sz="1700" kern="1200" dirty="0"/>
            <a:t> salir de tu zona </a:t>
          </a:r>
          <a:r>
            <a:rPr lang="es-MX" sz="1700" kern="1200" dirty="0">
              <a:latin typeface="Calibri Light"/>
            </a:rPr>
            <a:t>de confort</a:t>
          </a:r>
          <a:r>
            <a:rPr lang="es-MX" sz="1700" kern="1200" dirty="0"/>
            <a:t> para exponerte a</a:t>
          </a:r>
          <a:r>
            <a:rPr lang="es-MX" sz="1700" kern="1200" dirty="0">
              <a:latin typeface="Calibri Light"/>
            </a:rPr>
            <a:t> </a:t>
          </a:r>
          <a:r>
            <a:rPr lang="es-MX" sz="1700" kern="1200" dirty="0"/>
            <a:t>aquello que temes.</a:t>
          </a:r>
          <a:endParaRPr lang="es-MX" sz="1700" kern="1200" dirty="0">
            <a:latin typeface="Calibri Light"/>
          </a:endParaRPr>
        </a:p>
      </dsp:txBody>
      <dsp:txXfrm>
        <a:off x="3584714" y="537751"/>
        <a:ext cx="3258071" cy="1954843"/>
      </dsp:txXfrm>
    </dsp:sp>
    <dsp:sp modelId="{CB0A9A39-06FC-4CBC-8FB4-ECE71B35B270}">
      <dsp:nvSpPr>
        <dsp:cNvPr id="0" name=""/>
        <dsp:cNvSpPr/>
      </dsp:nvSpPr>
      <dsp:spPr>
        <a:xfrm>
          <a:off x="835" y="2818401"/>
          <a:ext cx="3258071" cy="1954843"/>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rtl="0">
            <a:lnSpc>
              <a:spcPct val="90000"/>
            </a:lnSpc>
            <a:spcBef>
              <a:spcPct val="0"/>
            </a:spcBef>
            <a:spcAft>
              <a:spcPct val="35000"/>
            </a:spcAft>
            <a:buNone/>
          </a:pPr>
          <a:r>
            <a:rPr lang="es-MX" sz="1700" kern="1200" dirty="0"/>
            <a:t>Los valores son nuestra</a:t>
          </a:r>
          <a:r>
            <a:rPr lang="es-MX" sz="1700" kern="1200" dirty="0">
              <a:latin typeface="Calibri Light"/>
            </a:rPr>
            <a:t> definición </a:t>
          </a:r>
          <a:r>
            <a:rPr lang="es-MX" sz="1700" kern="1200" dirty="0"/>
            <a:t> </a:t>
          </a:r>
          <a:r>
            <a:rPr lang="es-MX" sz="1700" kern="1200" dirty="0">
              <a:latin typeface="Calibri Light"/>
            </a:rPr>
            <a:t>más fundamental</a:t>
          </a:r>
          <a:r>
            <a:rPr lang="es-MX" sz="1700" kern="1200" dirty="0"/>
            <a:t>, </a:t>
          </a:r>
          <a:r>
            <a:rPr lang="es-MX" sz="1700" kern="1200" dirty="0">
              <a:latin typeface="Calibri Light"/>
            </a:rPr>
            <a:t>nuestra hoja</a:t>
          </a:r>
          <a:r>
            <a:rPr lang="es-MX" sz="1700" kern="1200" dirty="0"/>
            <a:t> de ruta. Nos </a:t>
          </a:r>
          <a:r>
            <a:rPr lang="es-MX" sz="1700" kern="1200" dirty="0">
              <a:latin typeface="Calibri Light"/>
            </a:rPr>
            <a:t>marcan la</a:t>
          </a:r>
          <a:r>
            <a:rPr lang="es-MX" sz="1700" kern="1200" dirty="0"/>
            <a:t> di rección </a:t>
          </a:r>
          <a:r>
            <a:rPr lang="es-MX" sz="1700" kern="1200" dirty="0">
              <a:latin typeface="Calibri Light"/>
            </a:rPr>
            <a:t>cuando creemos quenos </a:t>
          </a:r>
          <a:r>
            <a:rPr lang="es-MX" sz="1700" kern="1200" dirty="0"/>
            <a:t>estamos perdiendo y </a:t>
          </a:r>
          <a:r>
            <a:rPr lang="es-MX" sz="1700" kern="1200" dirty="0">
              <a:latin typeface="Calibri Light"/>
            </a:rPr>
            <a:t>nos dan</a:t>
          </a:r>
          <a:r>
            <a:rPr lang="es-MX" sz="1700" kern="1200" dirty="0"/>
            <a:t> energía para </a:t>
          </a:r>
          <a:r>
            <a:rPr lang="es-MX" sz="1700" kern="1200" dirty="0">
              <a:latin typeface="Calibri Light"/>
            </a:rPr>
            <a:t>seguir luchando</a:t>
          </a:r>
          <a:r>
            <a:rPr lang="es-MX" sz="1700" kern="1200" dirty="0"/>
            <a:t>.</a:t>
          </a:r>
          <a:endParaRPr lang="es-MX" sz="1700" kern="1200" dirty="0">
            <a:latin typeface="Calibri Light"/>
          </a:endParaRPr>
        </a:p>
      </dsp:txBody>
      <dsp:txXfrm>
        <a:off x="835" y="2818401"/>
        <a:ext cx="3258071" cy="1954843"/>
      </dsp:txXfrm>
    </dsp:sp>
    <dsp:sp modelId="{EAE8AA27-D116-4210-8BBC-E865C5B79B67}">
      <dsp:nvSpPr>
        <dsp:cNvPr id="0" name=""/>
        <dsp:cNvSpPr/>
      </dsp:nvSpPr>
      <dsp:spPr>
        <a:xfrm>
          <a:off x="3584714" y="2818401"/>
          <a:ext cx="3258071" cy="1954843"/>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rtl="0">
            <a:lnSpc>
              <a:spcPct val="90000"/>
            </a:lnSpc>
            <a:spcBef>
              <a:spcPct val="0"/>
            </a:spcBef>
            <a:spcAft>
              <a:spcPct val="35000"/>
            </a:spcAft>
            <a:buNone/>
          </a:pPr>
          <a:r>
            <a:rPr lang="es-MX" sz="1700" kern="1200" dirty="0"/>
            <a:t>Gracias a tus </a:t>
          </a:r>
          <a:r>
            <a:rPr lang="es-MX" sz="1700" kern="1200" dirty="0">
              <a:latin typeface="Calibri Light"/>
            </a:rPr>
            <a:t>valores también</a:t>
          </a:r>
          <a:r>
            <a:rPr lang="es-MX" sz="1700" kern="1200" dirty="0"/>
            <a:t> </a:t>
          </a:r>
          <a:r>
            <a:rPr lang="es-MX" sz="1700" kern="1200" dirty="0">
              <a:latin typeface="Calibri Light"/>
            </a:rPr>
            <a:t>podrás conseguir</a:t>
          </a:r>
          <a:r>
            <a:rPr lang="es-MX" sz="1700" kern="1200" dirty="0"/>
            <a:t> un plus </a:t>
          </a:r>
          <a:r>
            <a:rPr lang="es-MX" sz="1700" kern="1200" dirty="0">
              <a:latin typeface="Calibri Light"/>
            </a:rPr>
            <a:t>de autoestima</a:t>
          </a:r>
          <a:r>
            <a:rPr lang="es-MX" sz="1700" kern="1200" dirty="0"/>
            <a:t> cuando </a:t>
          </a:r>
          <a:r>
            <a:rPr lang="es-MX" sz="1700" kern="1200" dirty="0">
              <a:latin typeface="Calibri Light"/>
            </a:rPr>
            <a:t>más lo </a:t>
          </a:r>
          <a:r>
            <a:rPr lang="es-MX" sz="1700" kern="1200" dirty="0"/>
            <a:t>necesites.</a:t>
          </a:r>
          <a:endParaRPr lang="es-MX" sz="1700" kern="1200" dirty="0">
            <a:latin typeface="Calibri Light"/>
          </a:endParaRPr>
        </a:p>
      </dsp:txBody>
      <dsp:txXfrm>
        <a:off x="3584714" y="2818401"/>
        <a:ext cx="3258071" cy="1954843"/>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enn3">
  <dgm:title val=""/>
  <dgm:desc val=""/>
  <dgm:catLst>
    <dgm:cat type="relationship" pri="2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fallback" val="2D"/>
        </dgm:alg>
      </dgm:if>
      <dgm:else name="Name3">
        <dgm:alg type="lin">
          <dgm:param type="fallback" val="2D"/>
          <dgm:param type="linDir" val="fromR"/>
        </dgm:alg>
      </dgm:else>
    </dgm:choose>
    <dgm:shape xmlns:r="http://schemas.openxmlformats.org/officeDocument/2006/relationships" r:blip="">
      <dgm:adjLst/>
    </dgm:shape>
    <dgm:presOf/>
    <dgm:constrLst>
      <dgm:constr type="w" for="ch" ptType="node" refType="w"/>
      <dgm:constr type="h" for="ch" ptType="node" refType="w" refFor="ch" refPtType="node"/>
      <dgm:constr type="w" for="ch" forName="space" refType="w" refFor="ch" refPtType="node" fact="-0.2"/>
      <dgm:constr type="primFontSz" for="ch" ptType="node" op="equ" val="65"/>
    </dgm:constrLst>
    <dgm:ruleLst/>
    <dgm:forEach name="Name4" axis="ch" ptType="node">
      <dgm:layoutNode name="Name5" styleLbl="vennNode1">
        <dgm:varLst>
          <dgm:bulletEnabled val="1"/>
        </dgm:varLst>
        <dgm:alg type="tx">
          <dgm:param type="txAnchorVertCh" val="mid"/>
          <dgm:param type="txAnchorHorzCh" val="ctr"/>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w" fact="0.156"/>
          <dgm:constr type="rMarg" refType="w" fact="0.156"/>
        </dgm:constrLst>
        <dgm:ruleLst>
          <dgm:rule type="primFontSz" val="5" fact="NaN" max="NaN"/>
        </dgm:ruleLst>
      </dgm:layoutNode>
      <dgm:forEach name="Name6"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enn3">
  <dgm:title val=""/>
  <dgm:desc val=""/>
  <dgm:catLst>
    <dgm:cat type="relationship" pri="2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fallback" val="2D"/>
        </dgm:alg>
      </dgm:if>
      <dgm:else name="Name3">
        <dgm:alg type="lin">
          <dgm:param type="fallback" val="2D"/>
          <dgm:param type="linDir" val="fromR"/>
        </dgm:alg>
      </dgm:else>
    </dgm:choose>
    <dgm:shape xmlns:r="http://schemas.openxmlformats.org/officeDocument/2006/relationships" r:blip="">
      <dgm:adjLst/>
    </dgm:shape>
    <dgm:presOf/>
    <dgm:constrLst>
      <dgm:constr type="w" for="ch" ptType="node" refType="w"/>
      <dgm:constr type="h" for="ch" ptType="node" refType="w" refFor="ch" refPtType="node"/>
      <dgm:constr type="w" for="ch" forName="space" refType="w" refFor="ch" refPtType="node" fact="-0.2"/>
      <dgm:constr type="primFontSz" for="ch" ptType="node" op="equ" val="65"/>
    </dgm:constrLst>
    <dgm:ruleLst/>
    <dgm:forEach name="Name4" axis="ch" ptType="node">
      <dgm:layoutNode name="Name5" styleLbl="vennNode1">
        <dgm:varLst>
          <dgm:bulletEnabled val="1"/>
        </dgm:varLst>
        <dgm:alg type="tx">
          <dgm:param type="txAnchorVertCh" val="mid"/>
          <dgm:param type="txAnchorHorzCh" val="ctr"/>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w" fact="0.156"/>
          <dgm:constr type="rMarg" refType="w" fact="0.156"/>
        </dgm:constrLst>
        <dgm:ruleLst>
          <dgm:rule type="primFontSz" val="5" fact="NaN" max="NaN"/>
        </dgm:ruleLst>
      </dgm:layoutNode>
      <dgm:forEach name="Name6"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FEB776F-F776-BF45-AAB4-153E70368637}" type="datetimeFigureOut">
              <a:rPr lang="es-ES" smtClean="0"/>
              <a:t>22/06/2022</a:t>
            </a:fld>
            <a:endParaRPr lang="es-ES"/>
          </a:p>
        </p:txBody>
      </p:sp>
      <p:sp>
        <p:nvSpPr>
          <p:cNvPr id="4" name="Marcador de imagen de diapositiva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6" name="Marcador de pie de pá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3C7D4B4-F9AD-DD45-AF8D-3C4487DA751C}" type="slidenum">
              <a:rPr lang="es-ES" smtClean="0"/>
              <a:t>‹Nº›</a:t>
            </a:fld>
            <a:endParaRPr lang="es-ES"/>
          </a:p>
        </p:txBody>
      </p:sp>
    </p:spTree>
    <p:extLst>
      <p:ext uri="{BB962C8B-B14F-4D97-AF65-F5344CB8AC3E}">
        <p14:creationId xmlns:p14="http://schemas.microsoft.com/office/powerpoint/2010/main" val="151794906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63C7D4B4-F9AD-DD45-AF8D-3C4487DA751C}" type="slidenum">
              <a:rPr lang="es-ES" smtClean="0"/>
              <a:t>4</a:t>
            </a:fld>
            <a:endParaRPr lang="es-ES"/>
          </a:p>
        </p:txBody>
      </p:sp>
    </p:spTree>
    <p:extLst>
      <p:ext uri="{BB962C8B-B14F-4D97-AF65-F5344CB8AC3E}">
        <p14:creationId xmlns:p14="http://schemas.microsoft.com/office/powerpoint/2010/main" val="9196927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4"/>
            <a:ext cx="7772400" cy="2387600"/>
          </a:xfrm>
        </p:spPr>
        <p:txBody>
          <a:bodyPr anchor="b"/>
          <a:lstStyle>
            <a:lvl1pPr algn="ctr">
              <a:defRPr sz="6000"/>
            </a:lvl1pPr>
          </a:lstStyle>
          <a:p>
            <a:r>
              <a:rPr lang="es-ES"/>
              <a:t>Clic para editar título</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E1504FAE-8E99-734B-85B6-A836659EFB6D}" type="datetimeFigureOut">
              <a:rPr lang="es-ES_tradnl" smtClean="0"/>
              <a:t>22/06/2022</a:t>
            </a:fld>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B9799962-9452-2541-9CB6-17D7C786448E}" type="slidenum">
              <a:rPr lang="es-ES_tradnl" smtClean="0"/>
              <a:t>‹Nº›</a:t>
            </a:fld>
            <a:endParaRPr lang="es-ES_tradnl"/>
          </a:p>
        </p:txBody>
      </p:sp>
    </p:spTree>
    <p:extLst>
      <p:ext uri="{BB962C8B-B14F-4D97-AF65-F5344CB8AC3E}">
        <p14:creationId xmlns:p14="http://schemas.microsoft.com/office/powerpoint/2010/main" val="1347711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Clic para editar título</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1504FAE-8E99-734B-85B6-A836659EFB6D}" type="datetimeFigureOut">
              <a:rPr lang="es-ES_tradnl" smtClean="0"/>
              <a:t>22/06/2022</a:t>
            </a:fld>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B9799962-9452-2541-9CB6-17D7C786448E}" type="slidenum">
              <a:rPr lang="es-ES_tradnl" smtClean="0"/>
              <a:t>‹Nº›</a:t>
            </a:fld>
            <a:endParaRPr lang="es-ES_tradnl"/>
          </a:p>
        </p:txBody>
      </p:sp>
    </p:spTree>
    <p:extLst>
      <p:ext uri="{BB962C8B-B14F-4D97-AF65-F5344CB8AC3E}">
        <p14:creationId xmlns:p14="http://schemas.microsoft.com/office/powerpoint/2010/main" val="8782883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365126"/>
            <a:ext cx="1971675" cy="5811838"/>
          </a:xfrm>
        </p:spPr>
        <p:txBody>
          <a:bodyPr vert="eaVert"/>
          <a:lstStyle/>
          <a:p>
            <a:r>
              <a:rPr lang="es-ES"/>
              <a:t>Clic para editar título</a:t>
            </a:r>
            <a:endParaRPr lang="en-US" dirty="0"/>
          </a:p>
        </p:txBody>
      </p:sp>
      <p:sp>
        <p:nvSpPr>
          <p:cNvPr id="3" name="Vertical Text Placeholder 2"/>
          <p:cNvSpPr>
            <a:spLocks noGrp="1"/>
          </p:cNvSpPr>
          <p:nvPr>
            <p:ph type="body" orient="vert" idx="1"/>
          </p:nvPr>
        </p:nvSpPr>
        <p:spPr>
          <a:xfrm>
            <a:off x="628651" y="365126"/>
            <a:ext cx="5800725" cy="5811838"/>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1504FAE-8E99-734B-85B6-A836659EFB6D}" type="datetimeFigureOut">
              <a:rPr lang="es-ES_tradnl" smtClean="0"/>
              <a:t>22/06/2022</a:t>
            </a:fld>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B9799962-9452-2541-9CB6-17D7C786448E}" type="slidenum">
              <a:rPr lang="es-ES_tradnl" smtClean="0"/>
              <a:t>‹Nº›</a:t>
            </a:fld>
            <a:endParaRPr lang="es-ES_tradnl"/>
          </a:p>
        </p:txBody>
      </p:sp>
    </p:spTree>
    <p:extLst>
      <p:ext uri="{BB962C8B-B14F-4D97-AF65-F5344CB8AC3E}">
        <p14:creationId xmlns:p14="http://schemas.microsoft.com/office/powerpoint/2010/main" val="17379825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ítulo y viñetas">
    <p:spTree>
      <p:nvGrpSpPr>
        <p:cNvPr id="1" name=""/>
        <p:cNvGrpSpPr/>
        <p:nvPr/>
      </p:nvGrpSpPr>
      <p:grpSpPr>
        <a:xfrm>
          <a:off x="0" y="0"/>
          <a:ext cx="0" cy="0"/>
          <a:chOff x="0" y="0"/>
          <a:chExt cx="0" cy="0"/>
        </a:xfrm>
      </p:grpSpPr>
      <p:sp>
        <p:nvSpPr>
          <p:cNvPr id="88" name="Texto del título"/>
          <p:cNvSpPr txBox="1">
            <a:spLocks noGrp="1"/>
          </p:cNvSpPr>
          <p:nvPr>
            <p:ph type="title"/>
          </p:nvPr>
        </p:nvSpPr>
        <p:spPr>
          <a:xfrm>
            <a:off x="732236" y="187523"/>
            <a:ext cx="7679531" cy="1714500"/>
          </a:xfrm>
          <a:prstGeom prst="rect">
            <a:avLst/>
          </a:prstGeom>
        </p:spPr>
        <p:txBody>
          <a:bodyPr/>
          <a:lstStyle>
            <a:lvl1pPr>
              <a:defRPr>
                <a:solidFill>
                  <a:srgbClr val="558AAB"/>
                </a:solidFill>
              </a:defRPr>
            </a:lvl1pPr>
          </a:lstStyle>
          <a:p>
            <a:r>
              <a:t>Texto del título</a:t>
            </a:r>
          </a:p>
        </p:txBody>
      </p:sp>
      <p:sp>
        <p:nvSpPr>
          <p:cNvPr id="89" name="Nivel de texto 1…"/>
          <p:cNvSpPr txBox="1">
            <a:spLocks noGrp="1"/>
          </p:cNvSpPr>
          <p:nvPr>
            <p:ph type="body" idx="1"/>
          </p:nvPr>
        </p:nvSpPr>
        <p:spPr>
          <a:xfrm>
            <a:off x="732236" y="1946672"/>
            <a:ext cx="7679531" cy="4018359"/>
          </a:xfrm>
          <a:prstGeom prst="rect">
            <a:avLst/>
          </a:prstGeom>
        </p:spPr>
        <p:txBody>
          <a:bodyPr/>
          <a:lstStyle>
            <a:lvl1pPr>
              <a:buBlip>
                <a:blip r:embed="rId2"/>
              </a:buBlip>
            </a:lvl1pPr>
            <a:lvl2pPr>
              <a:buBlip>
                <a:blip r:embed="rId2"/>
              </a:buBlip>
            </a:lvl2pPr>
            <a:lvl3pPr>
              <a:buBlip>
                <a:blip r:embed="rId2"/>
              </a:buBlip>
            </a:lvl3pPr>
            <a:lvl4pPr>
              <a:buBlip>
                <a:blip r:embed="rId2"/>
              </a:buBlip>
            </a:lvl4pPr>
            <a:lvl5pPr>
              <a:buBlip>
                <a:blip r:embed="rId2"/>
              </a:buBlip>
            </a:lvl5pPr>
          </a:lstStyle>
          <a:p>
            <a:r>
              <a:t>Nivel de texto 1</a:t>
            </a:r>
          </a:p>
          <a:p>
            <a:pPr lvl="1"/>
            <a:r>
              <a:t>Nivel de texto 2</a:t>
            </a:r>
          </a:p>
          <a:p>
            <a:pPr lvl="2"/>
            <a:r>
              <a:t>Nivel de texto 3</a:t>
            </a:r>
          </a:p>
          <a:p>
            <a:pPr lvl="3"/>
            <a:r>
              <a:t>Nivel de texto 4</a:t>
            </a:r>
          </a:p>
          <a:p>
            <a:pPr lvl="4"/>
            <a:r>
              <a:t>Nivel de texto 5</a:t>
            </a:r>
          </a:p>
        </p:txBody>
      </p:sp>
      <p:sp>
        <p:nvSpPr>
          <p:cNvPr id="90" name="Número de diapositiva"/>
          <p:cNvSpPr txBox="1">
            <a:spLocks noGrp="1"/>
          </p:cNvSpPr>
          <p:nvPr>
            <p:ph type="sldNum" sz="quarter" idx="2"/>
          </p:nvPr>
        </p:nvSpPr>
        <p:spPr>
          <a:prstGeom prst="rect">
            <a:avLst/>
          </a:prstGeom>
        </p:spPr>
        <p:txBody>
          <a:bodyPr/>
          <a:lstStyle/>
          <a:p>
            <a:fld id="{86CB4B4D-7CA3-9044-876B-883B54F8677D}" type="slidenum">
              <a:t>‹Nº›</a:t>
            </a:fld>
            <a:endParaRPr/>
          </a:p>
        </p:txBody>
      </p:sp>
    </p:spTree>
    <p:extLst>
      <p:ext uri="{BB962C8B-B14F-4D97-AF65-F5344CB8AC3E}">
        <p14:creationId xmlns:p14="http://schemas.microsoft.com/office/powerpoint/2010/main" val="859142562"/>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Clic para editar título</a:t>
            </a:r>
            <a:endParaRPr lang="en-US" dirty="0"/>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1504FAE-8E99-734B-85B6-A836659EFB6D}" type="datetimeFigureOut">
              <a:rPr lang="es-ES_tradnl" smtClean="0"/>
              <a:t>22/06/2022</a:t>
            </a:fld>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B9799962-9452-2541-9CB6-17D7C786448E}" type="slidenum">
              <a:rPr lang="es-ES_tradnl" smtClean="0"/>
              <a:t>‹Nº›</a:t>
            </a:fld>
            <a:endParaRPr lang="es-ES_tradnl"/>
          </a:p>
        </p:txBody>
      </p:sp>
    </p:spTree>
    <p:extLst>
      <p:ext uri="{BB962C8B-B14F-4D97-AF65-F5344CB8AC3E}">
        <p14:creationId xmlns:p14="http://schemas.microsoft.com/office/powerpoint/2010/main" val="16508700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9" y="1709740"/>
            <a:ext cx="7886700" cy="2852737"/>
          </a:xfrm>
        </p:spPr>
        <p:txBody>
          <a:bodyPr anchor="b"/>
          <a:lstStyle>
            <a:lvl1pPr>
              <a:defRPr sz="6000"/>
            </a:lvl1pPr>
          </a:lstStyle>
          <a:p>
            <a:r>
              <a:rPr lang="es-ES"/>
              <a:t>Clic para editar título</a:t>
            </a:r>
            <a:endParaRPr lang="en-US" dirty="0"/>
          </a:p>
        </p:txBody>
      </p:sp>
      <p:sp>
        <p:nvSpPr>
          <p:cNvPr id="3" name="Text Placeholder 2"/>
          <p:cNvSpPr>
            <a:spLocks noGrp="1"/>
          </p:cNvSpPr>
          <p:nvPr>
            <p:ph type="body" idx="1"/>
          </p:nvPr>
        </p:nvSpPr>
        <p:spPr>
          <a:xfrm>
            <a:off x="623889" y="4589465"/>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E1504FAE-8E99-734B-85B6-A836659EFB6D}" type="datetimeFigureOut">
              <a:rPr lang="es-ES_tradnl" smtClean="0"/>
              <a:t>22/06/2022</a:t>
            </a:fld>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B9799962-9452-2541-9CB6-17D7C786448E}" type="slidenum">
              <a:rPr lang="es-ES_tradnl" smtClean="0"/>
              <a:t>‹Nº›</a:t>
            </a:fld>
            <a:endParaRPr lang="es-ES_tradnl"/>
          </a:p>
        </p:txBody>
      </p:sp>
    </p:spTree>
    <p:extLst>
      <p:ext uri="{BB962C8B-B14F-4D97-AF65-F5344CB8AC3E}">
        <p14:creationId xmlns:p14="http://schemas.microsoft.com/office/powerpoint/2010/main" val="6846648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Clic para editar título</a:t>
            </a:r>
            <a:endParaRPr lang="en-US" dirty="0"/>
          </a:p>
        </p:txBody>
      </p:sp>
      <p:sp>
        <p:nvSpPr>
          <p:cNvPr id="3" name="Content Placeholder 2"/>
          <p:cNvSpPr>
            <a:spLocks noGrp="1"/>
          </p:cNvSpPr>
          <p:nvPr>
            <p:ph sz="half" idx="1"/>
          </p:nvPr>
        </p:nvSpPr>
        <p:spPr>
          <a:xfrm>
            <a:off x="628651" y="1825625"/>
            <a:ext cx="38862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629151" y="1825625"/>
            <a:ext cx="38862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E1504FAE-8E99-734B-85B6-A836659EFB6D}" type="datetimeFigureOut">
              <a:rPr lang="es-ES_tradnl" smtClean="0"/>
              <a:t>22/06/2022</a:t>
            </a:fld>
            <a:endParaRPr lang="es-ES_tradnl"/>
          </a:p>
        </p:txBody>
      </p:sp>
      <p:sp>
        <p:nvSpPr>
          <p:cNvPr id="6" name="Footer Placeholder 5"/>
          <p:cNvSpPr>
            <a:spLocks noGrp="1"/>
          </p:cNvSpPr>
          <p:nvPr>
            <p:ph type="ftr" sz="quarter" idx="11"/>
          </p:nvPr>
        </p:nvSpPr>
        <p:spPr/>
        <p:txBody>
          <a:bodyPr/>
          <a:lstStyle/>
          <a:p>
            <a:endParaRPr lang="es-ES_tradnl"/>
          </a:p>
        </p:txBody>
      </p:sp>
      <p:sp>
        <p:nvSpPr>
          <p:cNvPr id="7" name="Slide Number Placeholder 6"/>
          <p:cNvSpPr>
            <a:spLocks noGrp="1"/>
          </p:cNvSpPr>
          <p:nvPr>
            <p:ph type="sldNum" sz="quarter" idx="12"/>
          </p:nvPr>
        </p:nvSpPr>
        <p:spPr/>
        <p:txBody>
          <a:bodyPr/>
          <a:lstStyle/>
          <a:p>
            <a:fld id="{B9799962-9452-2541-9CB6-17D7C786448E}" type="slidenum">
              <a:rPr lang="es-ES_tradnl" smtClean="0"/>
              <a:t>‹Nº›</a:t>
            </a:fld>
            <a:endParaRPr lang="es-ES_tradnl"/>
          </a:p>
        </p:txBody>
      </p:sp>
    </p:spTree>
    <p:extLst>
      <p:ext uri="{BB962C8B-B14F-4D97-AF65-F5344CB8AC3E}">
        <p14:creationId xmlns:p14="http://schemas.microsoft.com/office/powerpoint/2010/main" val="9455768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629842" y="365127"/>
            <a:ext cx="7886700" cy="1325563"/>
          </a:xfrm>
        </p:spPr>
        <p:txBody>
          <a:bodyPr/>
          <a:lstStyle/>
          <a:p>
            <a:r>
              <a:rPr lang="es-ES"/>
              <a:t>Clic para editar título</a:t>
            </a:r>
            <a:endParaRPr lang="en-US" dirty="0"/>
          </a:p>
        </p:txBody>
      </p:sp>
      <p:sp>
        <p:nvSpPr>
          <p:cNvPr id="3" name="Text Placeholder 2"/>
          <p:cNvSpPr>
            <a:spLocks noGrp="1"/>
          </p:cNvSpPr>
          <p:nvPr>
            <p:ph type="body" idx="1"/>
          </p:nvPr>
        </p:nvSpPr>
        <p:spPr>
          <a:xfrm>
            <a:off x="629842" y="1681164"/>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Content Placeholder 3"/>
          <p:cNvSpPr>
            <a:spLocks noGrp="1"/>
          </p:cNvSpPr>
          <p:nvPr>
            <p:ph sz="half" idx="2"/>
          </p:nvPr>
        </p:nvSpPr>
        <p:spPr>
          <a:xfrm>
            <a:off x="629842" y="2505075"/>
            <a:ext cx="3868340"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629151" y="1681164"/>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Content Placeholder 5"/>
          <p:cNvSpPr>
            <a:spLocks noGrp="1"/>
          </p:cNvSpPr>
          <p:nvPr>
            <p:ph sz="quarter" idx="4"/>
          </p:nvPr>
        </p:nvSpPr>
        <p:spPr>
          <a:xfrm>
            <a:off x="4629151" y="2505075"/>
            <a:ext cx="3887391"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E1504FAE-8E99-734B-85B6-A836659EFB6D}" type="datetimeFigureOut">
              <a:rPr lang="es-ES_tradnl" smtClean="0"/>
              <a:t>22/06/2022</a:t>
            </a:fld>
            <a:endParaRPr lang="es-ES_tradnl"/>
          </a:p>
        </p:txBody>
      </p:sp>
      <p:sp>
        <p:nvSpPr>
          <p:cNvPr id="8" name="Footer Placeholder 7"/>
          <p:cNvSpPr>
            <a:spLocks noGrp="1"/>
          </p:cNvSpPr>
          <p:nvPr>
            <p:ph type="ftr" sz="quarter" idx="11"/>
          </p:nvPr>
        </p:nvSpPr>
        <p:spPr/>
        <p:txBody>
          <a:bodyPr/>
          <a:lstStyle/>
          <a:p>
            <a:endParaRPr lang="es-ES_tradnl"/>
          </a:p>
        </p:txBody>
      </p:sp>
      <p:sp>
        <p:nvSpPr>
          <p:cNvPr id="9" name="Slide Number Placeholder 8"/>
          <p:cNvSpPr>
            <a:spLocks noGrp="1"/>
          </p:cNvSpPr>
          <p:nvPr>
            <p:ph type="sldNum" sz="quarter" idx="12"/>
          </p:nvPr>
        </p:nvSpPr>
        <p:spPr/>
        <p:txBody>
          <a:bodyPr/>
          <a:lstStyle/>
          <a:p>
            <a:fld id="{B9799962-9452-2541-9CB6-17D7C786448E}" type="slidenum">
              <a:rPr lang="es-ES_tradnl" smtClean="0"/>
              <a:t>‹Nº›</a:t>
            </a:fld>
            <a:endParaRPr lang="es-ES_tradnl"/>
          </a:p>
        </p:txBody>
      </p:sp>
    </p:spTree>
    <p:extLst>
      <p:ext uri="{BB962C8B-B14F-4D97-AF65-F5344CB8AC3E}">
        <p14:creationId xmlns:p14="http://schemas.microsoft.com/office/powerpoint/2010/main" val="9314158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Clic para editar título</a:t>
            </a:r>
            <a:endParaRPr lang="en-US" dirty="0"/>
          </a:p>
        </p:txBody>
      </p:sp>
      <p:sp>
        <p:nvSpPr>
          <p:cNvPr id="3" name="Date Placeholder 2"/>
          <p:cNvSpPr>
            <a:spLocks noGrp="1"/>
          </p:cNvSpPr>
          <p:nvPr>
            <p:ph type="dt" sz="half" idx="10"/>
          </p:nvPr>
        </p:nvSpPr>
        <p:spPr/>
        <p:txBody>
          <a:bodyPr/>
          <a:lstStyle/>
          <a:p>
            <a:fld id="{E1504FAE-8E99-734B-85B6-A836659EFB6D}" type="datetimeFigureOut">
              <a:rPr lang="es-ES_tradnl" smtClean="0"/>
              <a:t>22/06/2022</a:t>
            </a:fld>
            <a:endParaRPr lang="es-ES_tradnl"/>
          </a:p>
        </p:txBody>
      </p:sp>
      <p:sp>
        <p:nvSpPr>
          <p:cNvPr id="4" name="Footer Placeholder 3"/>
          <p:cNvSpPr>
            <a:spLocks noGrp="1"/>
          </p:cNvSpPr>
          <p:nvPr>
            <p:ph type="ftr" sz="quarter" idx="11"/>
          </p:nvPr>
        </p:nvSpPr>
        <p:spPr/>
        <p:txBody>
          <a:bodyPr/>
          <a:lstStyle/>
          <a:p>
            <a:endParaRPr lang="es-ES_tradnl"/>
          </a:p>
        </p:txBody>
      </p:sp>
      <p:sp>
        <p:nvSpPr>
          <p:cNvPr id="5" name="Slide Number Placeholder 4"/>
          <p:cNvSpPr>
            <a:spLocks noGrp="1"/>
          </p:cNvSpPr>
          <p:nvPr>
            <p:ph type="sldNum" sz="quarter" idx="12"/>
          </p:nvPr>
        </p:nvSpPr>
        <p:spPr/>
        <p:txBody>
          <a:bodyPr/>
          <a:lstStyle/>
          <a:p>
            <a:fld id="{B9799962-9452-2541-9CB6-17D7C786448E}" type="slidenum">
              <a:rPr lang="es-ES_tradnl" smtClean="0"/>
              <a:t>‹Nº›</a:t>
            </a:fld>
            <a:endParaRPr lang="es-ES_tradnl"/>
          </a:p>
        </p:txBody>
      </p:sp>
    </p:spTree>
    <p:extLst>
      <p:ext uri="{BB962C8B-B14F-4D97-AF65-F5344CB8AC3E}">
        <p14:creationId xmlns:p14="http://schemas.microsoft.com/office/powerpoint/2010/main" val="12982073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504FAE-8E99-734B-85B6-A836659EFB6D}" type="datetimeFigureOut">
              <a:rPr lang="es-ES_tradnl" smtClean="0"/>
              <a:t>22/06/2022</a:t>
            </a:fld>
            <a:endParaRPr lang="es-ES_tradnl"/>
          </a:p>
        </p:txBody>
      </p:sp>
      <p:sp>
        <p:nvSpPr>
          <p:cNvPr id="3" name="Footer Placeholder 2"/>
          <p:cNvSpPr>
            <a:spLocks noGrp="1"/>
          </p:cNvSpPr>
          <p:nvPr>
            <p:ph type="ftr" sz="quarter" idx="11"/>
          </p:nvPr>
        </p:nvSpPr>
        <p:spPr/>
        <p:txBody>
          <a:bodyPr/>
          <a:lstStyle/>
          <a:p>
            <a:endParaRPr lang="es-ES_tradnl"/>
          </a:p>
        </p:txBody>
      </p:sp>
      <p:sp>
        <p:nvSpPr>
          <p:cNvPr id="4" name="Slide Number Placeholder 3"/>
          <p:cNvSpPr>
            <a:spLocks noGrp="1"/>
          </p:cNvSpPr>
          <p:nvPr>
            <p:ph type="sldNum" sz="quarter" idx="12"/>
          </p:nvPr>
        </p:nvSpPr>
        <p:spPr/>
        <p:txBody>
          <a:bodyPr/>
          <a:lstStyle/>
          <a:p>
            <a:fld id="{B9799962-9452-2541-9CB6-17D7C786448E}" type="slidenum">
              <a:rPr lang="es-ES_tradnl" smtClean="0"/>
              <a:t>‹Nº›</a:t>
            </a:fld>
            <a:endParaRPr lang="es-ES_tradnl"/>
          </a:p>
        </p:txBody>
      </p:sp>
    </p:spTree>
    <p:extLst>
      <p:ext uri="{BB962C8B-B14F-4D97-AF65-F5344CB8AC3E}">
        <p14:creationId xmlns:p14="http://schemas.microsoft.com/office/powerpoint/2010/main" val="5362375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9" cy="1600200"/>
          </a:xfrm>
        </p:spPr>
        <p:txBody>
          <a:bodyPr anchor="b"/>
          <a:lstStyle>
            <a:lvl1pPr>
              <a:defRPr sz="3200"/>
            </a:lvl1pPr>
          </a:lstStyle>
          <a:p>
            <a:r>
              <a:rPr lang="es-ES"/>
              <a:t>Clic para editar título</a:t>
            </a:r>
            <a:endParaRPr lang="en-US" dirty="0"/>
          </a:p>
        </p:txBody>
      </p:sp>
      <p:sp>
        <p:nvSpPr>
          <p:cNvPr id="3" name="Content Placeholder 2"/>
          <p:cNvSpPr>
            <a:spLocks noGrp="1"/>
          </p:cNvSpPr>
          <p:nvPr>
            <p:ph idx="1"/>
          </p:nvPr>
        </p:nvSpPr>
        <p:spPr>
          <a:xfrm>
            <a:off x="3887391" y="987427"/>
            <a:ext cx="4629151"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29841" y="2057400"/>
            <a:ext cx="2949179"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1504FAE-8E99-734B-85B6-A836659EFB6D}" type="datetimeFigureOut">
              <a:rPr lang="es-ES_tradnl" smtClean="0"/>
              <a:t>22/06/2022</a:t>
            </a:fld>
            <a:endParaRPr lang="es-ES_tradnl"/>
          </a:p>
        </p:txBody>
      </p:sp>
      <p:sp>
        <p:nvSpPr>
          <p:cNvPr id="6" name="Footer Placeholder 5"/>
          <p:cNvSpPr>
            <a:spLocks noGrp="1"/>
          </p:cNvSpPr>
          <p:nvPr>
            <p:ph type="ftr" sz="quarter" idx="11"/>
          </p:nvPr>
        </p:nvSpPr>
        <p:spPr/>
        <p:txBody>
          <a:bodyPr/>
          <a:lstStyle/>
          <a:p>
            <a:endParaRPr lang="es-ES_tradnl"/>
          </a:p>
        </p:txBody>
      </p:sp>
      <p:sp>
        <p:nvSpPr>
          <p:cNvPr id="7" name="Slide Number Placeholder 6"/>
          <p:cNvSpPr>
            <a:spLocks noGrp="1"/>
          </p:cNvSpPr>
          <p:nvPr>
            <p:ph type="sldNum" sz="quarter" idx="12"/>
          </p:nvPr>
        </p:nvSpPr>
        <p:spPr/>
        <p:txBody>
          <a:bodyPr/>
          <a:lstStyle/>
          <a:p>
            <a:fld id="{B9799962-9452-2541-9CB6-17D7C786448E}" type="slidenum">
              <a:rPr lang="es-ES_tradnl" smtClean="0"/>
              <a:t>‹Nº›</a:t>
            </a:fld>
            <a:endParaRPr lang="es-ES_tradnl"/>
          </a:p>
        </p:txBody>
      </p:sp>
    </p:spTree>
    <p:extLst>
      <p:ext uri="{BB962C8B-B14F-4D97-AF65-F5344CB8AC3E}">
        <p14:creationId xmlns:p14="http://schemas.microsoft.com/office/powerpoint/2010/main" val="17036242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9" cy="1600200"/>
          </a:xfrm>
        </p:spPr>
        <p:txBody>
          <a:bodyPr anchor="b"/>
          <a:lstStyle>
            <a:lvl1pPr>
              <a:defRPr sz="3200"/>
            </a:lvl1pPr>
          </a:lstStyle>
          <a:p>
            <a:r>
              <a:rPr lang="es-ES"/>
              <a:t>Clic para editar título</a:t>
            </a:r>
            <a:endParaRPr lang="en-US" dirty="0"/>
          </a:p>
        </p:txBody>
      </p:sp>
      <p:sp>
        <p:nvSpPr>
          <p:cNvPr id="3" name="Picture Placeholder 2"/>
          <p:cNvSpPr>
            <a:spLocks noGrp="1" noChangeAspect="1"/>
          </p:cNvSpPr>
          <p:nvPr>
            <p:ph type="pic" idx="1"/>
          </p:nvPr>
        </p:nvSpPr>
        <p:spPr>
          <a:xfrm>
            <a:off x="3887391" y="987427"/>
            <a:ext cx="4629151"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Arrastre la imagen al marcador de posición o haga clic en el icono para agregar</a:t>
            </a:r>
            <a:endParaRPr lang="en-US" dirty="0"/>
          </a:p>
        </p:txBody>
      </p:sp>
      <p:sp>
        <p:nvSpPr>
          <p:cNvPr id="4" name="Text Placeholder 3"/>
          <p:cNvSpPr>
            <a:spLocks noGrp="1"/>
          </p:cNvSpPr>
          <p:nvPr>
            <p:ph type="body" sz="half" idx="2"/>
          </p:nvPr>
        </p:nvSpPr>
        <p:spPr>
          <a:xfrm>
            <a:off x="629841" y="2057400"/>
            <a:ext cx="2949179"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1504FAE-8E99-734B-85B6-A836659EFB6D}" type="datetimeFigureOut">
              <a:rPr lang="es-ES_tradnl" smtClean="0"/>
              <a:t>22/06/2022</a:t>
            </a:fld>
            <a:endParaRPr lang="es-ES_tradnl"/>
          </a:p>
        </p:txBody>
      </p:sp>
      <p:sp>
        <p:nvSpPr>
          <p:cNvPr id="6" name="Footer Placeholder 5"/>
          <p:cNvSpPr>
            <a:spLocks noGrp="1"/>
          </p:cNvSpPr>
          <p:nvPr>
            <p:ph type="ftr" sz="quarter" idx="11"/>
          </p:nvPr>
        </p:nvSpPr>
        <p:spPr/>
        <p:txBody>
          <a:bodyPr/>
          <a:lstStyle/>
          <a:p>
            <a:endParaRPr lang="es-ES_tradnl"/>
          </a:p>
        </p:txBody>
      </p:sp>
      <p:sp>
        <p:nvSpPr>
          <p:cNvPr id="7" name="Slide Number Placeholder 6"/>
          <p:cNvSpPr>
            <a:spLocks noGrp="1"/>
          </p:cNvSpPr>
          <p:nvPr>
            <p:ph type="sldNum" sz="quarter" idx="12"/>
          </p:nvPr>
        </p:nvSpPr>
        <p:spPr/>
        <p:txBody>
          <a:bodyPr/>
          <a:lstStyle/>
          <a:p>
            <a:fld id="{B9799962-9452-2541-9CB6-17D7C786448E}" type="slidenum">
              <a:rPr lang="es-ES_tradnl" smtClean="0"/>
              <a:t>‹Nº›</a:t>
            </a:fld>
            <a:endParaRPr lang="es-ES_tradnl"/>
          </a:p>
        </p:txBody>
      </p:sp>
    </p:spTree>
    <p:extLst>
      <p:ext uri="{BB962C8B-B14F-4D97-AF65-F5344CB8AC3E}">
        <p14:creationId xmlns:p14="http://schemas.microsoft.com/office/powerpoint/2010/main" val="4132706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srcRect/>
          <a:stretch>
            <a:fillRect t="-1000" b="-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1" y="365127"/>
            <a:ext cx="7886700" cy="1325563"/>
          </a:xfrm>
          <a:prstGeom prst="rect">
            <a:avLst/>
          </a:prstGeom>
        </p:spPr>
        <p:txBody>
          <a:bodyPr vert="horz" lIns="91440" tIns="45720" rIns="91440" bIns="45720" rtlCol="0" anchor="ctr">
            <a:normAutofit/>
          </a:bodyPr>
          <a:lstStyle/>
          <a:p>
            <a:r>
              <a:rPr lang="es-ES"/>
              <a:t>Clic para editar título</a:t>
            </a:r>
            <a:endParaRPr lang="en-US" dirty="0"/>
          </a:p>
        </p:txBody>
      </p:sp>
      <p:sp>
        <p:nvSpPr>
          <p:cNvPr id="3" name="Text Placeholder 2"/>
          <p:cNvSpPr>
            <a:spLocks noGrp="1"/>
          </p:cNvSpPr>
          <p:nvPr>
            <p:ph type="body" idx="1"/>
          </p:nvPr>
        </p:nvSpPr>
        <p:spPr>
          <a:xfrm>
            <a:off x="628651" y="1825625"/>
            <a:ext cx="7886700" cy="4351338"/>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628651" y="6356352"/>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504FAE-8E99-734B-85B6-A836659EFB6D}" type="datetimeFigureOut">
              <a:rPr lang="es-ES_tradnl" smtClean="0"/>
              <a:t>22/06/2022</a:t>
            </a:fld>
            <a:endParaRPr lang="es-ES_tradnl"/>
          </a:p>
        </p:txBody>
      </p:sp>
      <p:sp>
        <p:nvSpPr>
          <p:cNvPr id="5" name="Footer Placeholder 4"/>
          <p:cNvSpPr>
            <a:spLocks noGrp="1"/>
          </p:cNvSpPr>
          <p:nvPr>
            <p:ph type="ftr" sz="quarter" idx="3"/>
          </p:nvPr>
        </p:nvSpPr>
        <p:spPr>
          <a:xfrm>
            <a:off x="3028951" y="6356352"/>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_tradnl"/>
          </a:p>
        </p:txBody>
      </p:sp>
      <p:sp>
        <p:nvSpPr>
          <p:cNvPr id="6" name="Slide Number Placeholder 5"/>
          <p:cNvSpPr>
            <a:spLocks noGrp="1"/>
          </p:cNvSpPr>
          <p:nvPr>
            <p:ph type="sldNum" sz="quarter" idx="4"/>
          </p:nvPr>
        </p:nvSpPr>
        <p:spPr>
          <a:xfrm>
            <a:off x="6457951" y="6356352"/>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799962-9452-2541-9CB6-17D7C786448E}" type="slidenum">
              <a:rPr lang="es-ES_tradnl" smtClean="0"/>
              <a:t>‹Nº›</a:t>
            </a:fld>
            <a:endParaRPr lang="es-ES_tradnl"/>
          </a:p>
        </p:txBody>
      </p:sp>
    </p:spTree>
    <p:extLst>
      <p:ext uri="{BB962C8B-B14F-4D97-AF65-F5344CB8AC3E}">
        <p14:creationId xmlns:p14="http://schemas.microsoft.com/office/powerpoint/2010/main" val="163882668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1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1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1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1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stretch>
            <a:fillRect t="-2000" b="-2000"/>
          </a:stretch>
        </a:blipFill>
        <a:effectLst/>
      </p:bgPr>
    </p:bg>
    <p:spTree>
      <p:nvGrpSpPr>
        <p:cNvPr id="1" name=""/>
        <p:cNvGrpSpPr/>
        <p:nvPr/>
      </p:nvGrpSpPr>
      <p:grpSpPr>
        <a:xfrm>
          <a:off x="0" y="0"/>
          <a:ext cx="0" cy="0"/>
          <a:chOff x="0" y="0"/>
          <a:chExt cx="0" cy="0"/>
        </a:xfrm>
      </p:grpSpPr>
      <p:pic>
        <p:nvPicPr>
          <p:cNvPr id="8" name="Imagen 8">
            <a:extLst>
              <a:ext uri="{FF2B5EF4-FFF2-40B4-BE49-F238E27FC236}">
                <a16:creationId xmlns:a16="http://schemas.microsoft.com/office/drawing/2014/main" id="{9B1D6219-4093-4FDC-76D6-9F32B8FA9D63}"/>
              </a:ext>
            </a:extLst>
          </p:cNvPr>
          <p:cNvPicPr>
            <a:picLocks noChangeAspect="1"/>
          </p:cNvPicPr>
          <p:nvPr/>
        </p:nvPicPr>
        <p:blipFill>
          <a:blip r:embed="rId3"/>
          <a:stretch>
            <a:fillRect/>
          </a:stretch>
        </p:blipFill>
        <p:spPr>
          <a:xfrm>
            <a:off x="683602" y="2053577"/>
            <a:ext cx="8007594" cy="2377172"/>
          </a:xfrm>
          <a:prstGeom prst="rect">
            <a:avLst/>
          </a:prstGeom>
        </p:spPr>
      </p:pic>
    </p:spTree>
    <p:extLst>
      <p:ext uri="{BB962C8B-B14F-4D97-AF65-F5344CB8AC3E}">
        <p14:creationId xmlns:p14="http://schemas.microsoft.com/office/powerpoint/2010/main" val="5802659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a 4">
            <a:extLst>
              <a:ext uri="{FF2B5EF4-FFF2-40B4-BE49-F238E27FC236}">
                <a16:creationId xmlns:a16="http://schemas.microsoft.com/office/drawing/2014/main" id="{ECD9C3BD-E8A3-7443-6FCA-58125F83E746}"/>
              </a:ext>
            </a:extLst>
          </p:cNvPr>
          <p:cNvGraphicFramePr/>
          <p:nvPr>
            <p:extLst>
              <p:ext uri="{D42A27DB-BD31-4B8C-83A1-F6EECF244321}">
                <p14:modId xmlns:p14="http://schemas.microsoft.com/office/powerpoint/2010/main" val="3234004869"/>
              </p:ext>
            </p:extLst>
          </p:nvPr>
        </p:nvGraphicFramePr>
        <p:xfrm>
          <a:off x="1318845" y="523142"/>
          <a:ext cx="4835769" cy="52072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55374867"/>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FD10A9E-8274-2520-7554-E20EF9E88D26}"/>
              </a:ext>
            </a:extLst>
          </p:cNvPr>
          <p:cNvSpPr>
            <a:spLocks noGrp="1"/>
          </p:cNvSpPr>
          <p:nvPr>
            <p:ph type="title"/>
          </p:nvPr>
        </p:nvSpPr>
        <p:spPr>
          <a:xfrm>
            <a:off x="1359765" y="646964"/>
            <a:ext cx="7679531" cy="750795"/>
          </a:xfrm>
        </p:spPr>
        <p:txBody>
          <a:bodyPr>
            <a:normAutofit/>
          </a:bodyPr>
          <a:lstStyle/>
          <a:p>
            <a:r>
              <a:rPr lang="es-MX" sz="3600" b="1" i="1" dirty="0">
                <a:solidFill>
                  <a:srgbClr val="002060"/>
                </a:solidFill>
                <a:latin typeface="Georgia"/>
                <a:ea typeface="+mj-lt"/>
                <a:cs typeface="+mj-lt"/>
              </a:rPr>
              <a:t>2. Estate preparado</a:t>
            </a:r>
            <a:endParaRPr lang="es-MX" sz="3600" b="1" i="1" dirty="0">
              <a:solidFill>
                <a:srgbClr val="002060"/>
              </a:solidFill>
              <a:latin typeface="Georgia"/>
            </a:endParaRPr>
          </a:p>
        </p:txBody>
      </p:sp>
      <p:sp>
        <p:nvSpPr>
          <p:cNvPr id="3" name="Marcador de texto 2">
            <a:extLst>
              <a:ext uri="{FF2B5EF4-FFF2-40B4-BE49-F238E27FC236}">
                <a16:creationId xmlns:a16="http://schemas.microsoft.com/office/drawing/2014/main" id="{2EDF0213-1219-887D-B9F9-6ED295CD244B}"/>
              </a:ext>
            </a:extLst>
          </p:cNvPr>
          <p:cNvSpPr>
            <a:spLocks noGrp="1"/>
          </p:cNvSpPr>
          <p:nvPr>
            <p:ph type="body" idx="1"/>
          </p:nvPr>
        </p:nvSpPr>
        <p:spPr>
          <a:xfrm>
            <a:off x="732236" y="1834613"/>
            <a:ext cx="7679531" cy="4018359"/>
          </a:xfrm>
        </p:spPr>
        <p:txBody>
          <a:bodyPr vert="horz" lIns="91440" tIns="45720" rIns="91440" bIns="45720" rtlCol="0" anchor="t">
            <a:normAutofit fontScale="62500" lnSpcReduction="20000"/>
          </a:bodyPr>
          <a:lstStyle/>
          <a:p>
            <a:pPr marL="0" indent="0">
              <a:lnSpc>
                <a:spcPct val="120000"/>
              </a:lnSpc>
              <a:buNone/>
            </a:pPr>
            <a:r>
              <a:rPr lang="es-MX" dirty="0">
                <a:latin typeface="Arial"/>
                <a:ea typeface="+mn-lt"/>
                <a:cs typeface="+mn-lt"/>
              </a:rPr>
              <a:t>Puede ocurrir, por ejemplo, que tengas que realizar una presentación en la universidad y notes que no tienes suficiente confianza en ti mismo. En este tipo de casos, lo que realmente funciona es prepararte bien la presentación para que, cuando llegue el día, confíes plenamente en tus posibilidades.</a:t>
            </a:r>
            <a:endParaRPr lang="es-MX" dirty="0">
              <a:latin typeface="Arial"/>
              <a:cs typeface="Calibri"/>
            </a:endParaRPr>
          </a:p>
          <a:p>
            <a:pPr marL="0" indent="0">
              <a:lnSpc>
                <a:spcPct val="120000"/>
              </a:lnSpc>
              <a:buNone/>
            </a:pPr>
            <a:r>
              <a:rPr lang="es-MX" dirty="0">
                <a:latin typeface="Arial"/>
                <a:ea typeface="+mn-lt"/>
                <a:cs typeface="+mn-lt"/>
              </a:rPr>
              <a:t>Otro ejemplo puede ser que hayas comenzado a trabajar cara el público, y como parte de tu trabajo tengas que dar un discurso de bienvenida a los clientes. Ya que nunca has hecho este tipo de tarea, puede que no tengas plena confianza en ti mismo. En este caso, puedes prepararte bien el discurso, y, de esta manera, te sentirás cómodo y seguro frente a los clientes.</a:t>
            </a:r>
            <a:endParaRPr lang="es-MX" dirty="0">
              <a:latin typeface="Arial"/>
              <a:cs typeface="Calibri"/>
            </a:endParaRPr>
          </a:p>
          <a:p>
            <a:pPr marL="0" indent="0">
              <a:lnSpc>
                <a:spcPct val="120000"/>
              </a:lnSpc>
              <a:buNone/>
            </a:pPr>
            <a:r>
              <a:rPr lang="es-MX" dirty="0">
                <a:latin typeface="Arial"/>
                <a:ea typeface="+mn-lt"/>
                <a:cs typeface="+mn-lt"/>
              </a:rPr>
              <a:t>Sea lo que sea que este en tu lista de objetivos, estar bien preparado y sentir que dominas lo que haces aumenta tu autoconfianza.</a:t>
            </a:r>
            <a:endParaRPr lang="es-MX" dirty="0">
              <a:latin typeface="Arial"/>
              <a:cs typeface="Calibri"/>
            </a:endParaRPr>
          </a:p>
        </p:txBody>
      </p:sp>
    </p:spTree>
    <p:extLst>
      <p:ext uri="{BB962C8B-B14F-4D97-AF65-F5344CB8AC3E}">
        <p14:creationId xmlns:p14="http://schemas.microsoft.com/office/powerpoint/2010/main" val="508445805"/>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a 4">
            <a:extLst>
              <a:ext uri="{FF2B5EF4-FFF2-40B4-BE49-F238E27FC236}">
                <a16:creationId xmlns:a16="http://schemas.microsoft.com/office/drawing/2014/main" id="{8E3C27A6-0B78-3EEC-122B-2F436343D358}"/>
              </a:ext>
            </a:extLst>
          </p:cNvPr>
          <p:cNvGraphicFramePr/>
          <p:nvPr>
            <p:extLst>
              <p:ext uri="{D42A27DB-BD31-4B8C-83A1-F6EECF244321}">
                <p14:modId xmlns:p14="http://schemas.microsoft.com/office/powerpoint/2010/main" val="2425816096"/>
              </p:ext>
            </p:extLst>
          </p:nvPr>
        </p:nvGraphicFramePr>
        <p:xfrm>
          <a:off x="934529" y="565031"/>
          <a:ext cx="7389961" cy="575669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28856351"/>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a 4">
            <a:extLst>
              <a:ext uri="{FF2B5EF4-FFF2-40B4-BE49-F238E27FC236}">
                <a16:creationId xmlns:a16="http://schemas.microsoft.com/office/drawing/2014/main" id="{E344F797-C1F0-F7A8-81DC-459C58E72B75}"/>
              </a:ext>
            </a:extLst>
          </p:cNvPr>
          <p:cNvGraphicFramePr/>
          <p:nvPr>
            <p:extLst>
              <p:ext uri="{D42A27DB-BD31-4B8C-83A1-F6EECF244321}">
                <p14:modId xmlns:p14="http://schemas.microsoft.com/office/powerpoint/2010/main" val="451804742"/>
              </p:ext>
            </p:extLst>
          </p:nvPr>
        </p:nvGraphicFramePr>
        <p:xfrm>
          <a:off x="197827" y="-1246308"/>
          <a:ext cx="8847259" cy="92626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98269202"/>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390DE21C-D508-B6ED-D66D-1111E095C0B9}"/>
              </a:ext>
            </a:extLst>
          </p:cNvPr>
          <p:cNvSpPr>
            <a:spLocks noGrp="1"/>
          </p:cNvSpPr>
          <p:nvPr>
            <p:ph type="body" idx="1"/>
          </p:nvPr>
        </p:nvSpPr>
        <p:spPr>
          <a:xfrm>
            <a:off x="1073215" y="547714"/>
            <a:ext cx="3006891" cy="1631719"/>
          </a:xfrm>
        </p:spPr>
        <p:txBody>
          <a:bodyPr vert="horz" lIns="91440" tIns="45720" rIns="91440" bIns="45720" rtlCol="0" anchor="t">
            <a:normAutofit/>
          </a:bodyPr>
          <a:lstStyle/>
          <a:p>
            <a:pPr marL="0" indent="0" algn="just">
              <a:buNone/>
            </a:pPr>
            <a:r>
              <a:rPr lang="es-MX" sz="1400" dirty="0">
                <a:cs typeface="Calibri"/>
              </a:rPr>
              <a:t>¿ Cómo poder tener y qué ocurre si actúas y te sale mal? No pueden negarlo pues bien los logros de ejecución son la percepción que tenemos nosotros mismos de nuestras victorias y fracasos con perfección me refiero a la valoración que haces de los eventos que han sucedido.</a:t>
            </a:r>
            <a:endParaRPr lang="es-MX"/>
          </a:p>
        </p:txBody>
      </p:sp>
      <p:graphicFrame>
        <p:nvGraphicFramePr>
          <p:cNvPr id="4" name="Diagrama 4">
            <a:extLst>
              <a:ext uri="{FF2B5EF4-FFF2-40B4-BE49-F238E27FC236}">
                <a16:creationId xmlns:a16="http://schemas.microsoft.com/office/drawing/2014/main" id="{93D98E90-E095-CA23-8F38-5ED6021BD5CF}"/>
              </a:ext>
            </a:extLst>
          </p:cNvPr>
          <p:cNvGraphicFramePr/>
          <p:nvPr>
            <p:extLst>
              <p:ext uri="{D42A27DB-BD31-4B8C-83A1-F6EECF244321}">
                <p14:modId xmlns:p14="http://schemas.microsoft.com/office/powerpoint/2010/main" val="3009496610"/>
              </p:ext>
            </p:extLst>
          </p:nvPr>
        </p:nvGraphicFramePr>
        <p:xfrm>
          <a:off x="1835395" y="380268"/>
          <a:ext cx="6777252" cy="526219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63027669"/>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a 4">
            <a:extLst>
              <a:ext uri="{FF2B5EF4-FFF2-40B4-BE49-F238E27FC236}">
                <a16:creationId xmlns:a16="http://schemas.microsoft.com/office/drawing/2014/main" id="{B77F0EEC-2A80-A694-65E5-B8C1B07BC7A5}"/>
              </a:ext>
            </a:extLst>
          </p:cNvPr>
          <p:cNvGraphicFramePr/>
          <p:nvPr>
            <p:extLst>
              <p:ext uri="{D42A27DB-BD31-4B8C-83A1-F6EECF244321}">
                <p14:modId xmlns:p14="http://schemas.microsoft.com/office/powerpoint/2010/main" val="94400312"/>
              </p:ext>
            </p:extLst>
          </p:nvPr>
        </p:nvGraphicFramePr>
        <p:xfrm>
          <a:off x="1092679" y="378124"/>
          <a:ext cx="6857999" cy="597235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42443282"/>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6687A06-F086-715A-39F7-BA0464BA008B}"/>
              </a:ext>
            </a:extLst>
          </p:cNvPr>
          <p:cNvSpPr>
            <a:spLocks noGrp="1"/>
          </p:cNvSpPr>
          <p:nvPr>
            <p:ph type="title"/>
          </p:nvPr>
        </p:nvSpPr>
        <p:spPr>
          <a:xfrm>
            <a:off x="866284" y="2457243"/>
            <a:ext cx="7679531" cy="2431676"/>
          </a:xfrm>
        </p:spPr>
        <p:txBody>
          <a:bodyPr vert="horz" lIns="91440" tIns="45720" rIns="91440" bIns="45720" rtlCol="0" anchor="ctr">
            <a:noAutofit/>
          </a:bodyPr>
          <a:lstStyle/>
          <a:p>
            <a:r>
              <a:rPr lang="es-MX" sz="5400" b="1" i="1" dirty="0">
                <a:solidFill>
                  <a:srgbClr val="002060"/>
                </a:solidFill>
                <a:latin typeface="Georgia"/>
                <a:ea typeface="+mj-lt"/>
                <a:cs typeface="+mj-lt"/>
              </a:rPr>
              <a:t>Vamos ahora con la Autoestima, ¿cómo mejorarla?</a:t>
            </a:r>
            <a:endParaRPr lang="es-MX" sz="5400" b="1" i="1" dirty="0">
              <a:solidFill>
                <a:srgbClr val="002060"/>
              </a:solidFill>
              <a:latin typeface="Georgia"/>
            </a:endParaRPr>
          </a:p>
        </p:txBody>
      </p:sp>
    </p:spTree>
    <p:extLst>
      <p:ext uri="{BB962C8B-B14F-4D97-AF65-F5344CB8AC3E}">
        <p14:creationId xmlns:p14="http://schemas.microsoft.com/office/powerpoint/2010/main" val="1079106402"/>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390DE21C-D508-B6ED-D66D-1111E095C0B9}"/>
              </a:ext>
            </a:extLst>
          </p:cNvPr>
          <p:cNvSpPr>
            <a:spLocks noGrp="1"/>
          </p:cNvSpPr>
          <p:nvPr>
            <p:ph type="body" idx="1"/>
          </p:nvPr>
        </p:nvSpPr>
        <p:spPr>
          <a:xfrm>
            <a:off x="978765" y="1498437"/>
            <a:ext cx="7679531" cy="3637359"/>
          </a:xfrm>
        </p:spPr>
        <p:txBody>
          <a:bodyPr vert="horz" lIns="91440" tIns="45720" rIns="91440" bIns="45720" rtlCol="0" anchor="t">
            <a:normAutofit lnSpcReduction="10000"/>
          </a:bodyPr>
          <a:lstStyle/>
          <a:p>
            <a:pPr marL="0" indent="0">
              <a:buNone/>
            </a:pPr>
            <a:r>
              <a:rPr lang="es-MX" dirty="0">
                <a:latin typeface="Arial"/>
                <a:ea typeface="+mn-lt"/>
                <a:cs typeface="+mn-lt"/>
              </a:rPr>
              <a:t>A continuación encontrarás varios métodos que puedes utilizar. Con algunos te sentirás más cómodo que con otros, pero es que no existe una única forma de conseguir mayor autoestima.</a:t>
            </a:r>
            <a:endParaRPr lang="es-MX" dirty="0">
              <a:latin typeface="Arial"/>
              <a:cs typeface="Calibri"/>
            </a:endParaRPr>
          </a:p>
          <a:p>
            <a:pPr marL="0" indent="0">
              <a:buNone/>
            </a:pPr>
            <a:r>
              <a:rPr lang="es-MX" dirty="0">
                <a:latin typeface="Arial"/>
                <a:ea typeface="+mn-lt"/>
                <a:cs typeface="+mn-lt"/>
              </a:rPr>
              <a:t>Aunque cada uno de ellos actúa sobre un aspecto de tu personalidad distinto, los resultados que han demostrado son los mismos: más autoestima y seguridad en ti mismo.</a:t>
            </a:r>
            <a:endParaRPr lang="es-MX">
              <a:latin typeface="Arial"/>
              <a:cs typeface="Calibri"/>
            </a:endParaRPr>
          </a:p>
        </p:txBody>
      </p:sp>
    </p:spTree>
    <p:extLst>
      <p:ext uri="{BB962C8B-B14F-4D97-AF65-F5344CB8AC3E}">
        <p14:creationId xmlns:p14="http://schemas.microsoft.com/office/powerpoint/2010/main" val="2518089562"/>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Número de diapositiva"/>
          <p:cNvSpPr txBox="1">
            <a:spLocks noGrp="1"/>
          </p:cNvSpPr>
          <p:nvPr>
            <p:ph type="sldNum" sz="quarter" idx="4294967295"/>
          </p:nvPr>
        </p:nvSpPr>
        <p:spPr>
          <a:xfrm>
            <a:off x="8705850" y="6416675"/>
            <a:ext cx="149225" cy="209550"/>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18</a:t>
            </a:fld>
            <a:endParaRPr/>
          </a:p>
        </p:txBody>
      </p:sp>
      <p:sp>
        <p:nvSpPr>
          <p:cNvPr id="3" name="CuadroTexto 2"/>
          <p:cNvSpPr txBox="1"/>
          <p:nvPr/>
        </p:nvSpPr>
        <p:spPr>
          <a:xfrm>
            <a:off x="951082" y="1071508"/>
            <a:ext cx="8063447" cy="4708981"/>
          </a:xfrm>
          <a:prstGeom prst="rect">
            <a:avLst/>
          </a:prstGeom>
          <a:noFill/>
        </p:spPr>
        <p:txBody>
          <a:bodyPr wrap="square" lIns="91440" tIns="45720" rIns="91440" bIns="45720" rtlCol="0" anchor="t">
            <a:spAutoFit/>
          </a:bodyPr>
          <a:lstStyle/>
          <a:p>
            <a:pPr algn="just"/>
            <a:r>
              <a:rPr lang="es-ES" sz="1600" dirty="0">
                <a:latin typeface="Arial"/>
                <a:ea typeface="+mn-lt"/>
                <a:cs typeface="+mn-lt"/>
              </a:rPr>
              <a:t>1.Encuentra el origen de tu baja autoestima</a:t>
            </a:r>
            <a:endParaRPr lang="es-MX" sz="1600">
              <a:latin typeface="Arial"/>
              <a:cs typeface="Calibri"/>
            </a:endParaRPr>
          </a:p>
          <a:p>
            <a:pPr algn="just"/>
            <a:endParaRPr lang="es-ES" sz="1200" dirty="0">
              <a:latin typeface="Arial"/>
              <a:cs typeface="Calibri"/>
            </a:endParaRPr>
          </a:p>
          <a:p>
            <a:pPr algn="just"/>
            <a:r>
              <a:rPr lang="es-ES" sz="1600" dirty="0">
                <a:latin typeface="Arial"/>
                <a:ea typeface="+mn-lt"/>
                <a:cs typeface="+mn-lt"/>
              </a:rPr>
              <a:t>Los problemas de autoestima suelen desarrollarse durante la infancia y sus causas pueden ser muy distintas. ¡Pero si no las conoces nunca podrás trabajar sobre el origen de tus</a:t>
            </a:r>
            <a:endParaRPr lang="es-ES" sz="1600">
              <a:latin typeface="Arial"/>
              <a:cs typeface="Calibri"/>
            </a:endParaRPr>
          </a:p>
          <a:p>
            <a:pPr algn="just"/>
            <a:r>
              <a:rPr lang="es-ES" sz="1600" dirty="0">
                <a:latin typeface="Arial"/>
                <a:ea typeface="+mn-lt"/>
                <a:cs typeface="+mn-lt"/>
              </a:rPr>
              <a:t>temores!</a:t>
            </a:r>
            <a:endParaRPr lang="es-ES" sz="1600">
              <a:latin typeface="Arial"/>
              <a:cs typeface="Calibri"/>
            </a:endParaRPr>
          </a:p>
          <a:p>
            <a:pPr algn="just"/>
            <a:r>
              <a:rPr lang="es-ES" sz="1600" dirty="0">
                <a:latin typeface="Arial"/>
                <a:ea typeface="+mn-lt"/>
                <a:cs typeface="+mn-lt"/>
              </a:rPr>
              <a:t>Al haberse formado en la infancia, la falta de autoestima ha sido creada por la perspectiva de un niño y seguramente esté sesgada. Como no podías entender lo que estaba pasando realmente, es muy útil volver a buscar su origen y replantear tus creencias.</a:t>
            </a:r>
            <a:endParaRPr lang="es-ES" sz="1600">
              <a:latin typeface="Arial"/>
              <a:cs typeface="Calibri"/>
            </a:endParaRPr>
          </a:p>
          <a:p>
            <a:pPr algn="just"/>
            <a:r>
              <a:rPr lang="es-ES" sz="1600" dirty="0">
                <a:latin typeface="Arial"/>
                <a:ea typeface="+mn-lt"/>
                <a:cs typeface="+mn-lt"/>
              </a:rPr>
              <a:t>Para encontrar el origen de tu baja autoestima y someter tus creencias a juicio, pregúntate por lo menos tres veces el ¿Por qué? de tus miedos.</a:t>
            </a:r>
            <a:endParaRPr lang="es-ES" sz="1600">
              <a:latin typeface="Arial"/>
              <a:cs typeface="Calibri"/>
            </a:endParaRPr>
          </a:p>
          <a:p>
            <a:pPr algn="just"/>
            <a:r>
              <a:rPr lang="es-ES" sz="1600" dirty="0">
                <a:latin typeface="Arial"/>
                <a:ea typeface="+mn-lt"/>
                <a:cs typeface="+mn-lt"/>
              </a:rPr>
              <a:t>¿Por qué temo conocer gente nueva? Porque me ignorarán.</a:t>
            </a:r>
            <a:endParaRPr lang="es-ES" sz="1600">
              <a:latin typeface="Arial"/>
              <a:cs typeface="Calibri"/>
            </a:endParaRPr>
          </a:p>
          <a:p>
            <a:pPr algn="just"/>
            <a:r>
              <a:rPr lang="es-ES" sz="1600" dirty="0">
                <a:latin typeface="Arial"/>
                <a:ea typeface="+mn-lt"/>
                <a:cs typeface="+mn-lt"/>
              </a:rPr>
              <a:t>¿Por qué creo que me ignorarán? Porque no soy interesante.</a:t>
            </a:r>
            <a:endParaRPr lang="es-ES" sz="1600">
              <a:latin typeface="Arial"/>
              <a:cs typeface="Calibri"/>
            </a:endParaRPr>
          </a:p>
          <a:p>
            <a:pPr algn="just"/>
            <a:r>
              <a:rPr lang="es-ES" sz="1600" dirty="0">
                <a:latin typeface="Arial"/>
                <a:ea typeface="+mn-lt"/>
                <a:cs typeface="+mn-lt"/>
              </a:rPr>
              <a:t>¿Por qué creo que no soy interesante? Porque de pequeño me decían que nunca hablaba.</a:t>
            </a:r>
            <a:endParaRPr lang="es-ES" sz="1600">
              <a:latin typeface="Arial"/>
              <a:cs typeface="Calibri"/>
            </a:endParaRPr>
          </a:p>
          <a:p>
            <a:pPr algn="just"/>
            <a:r>
              <a:rPr lang="es-ES" sz="1600" dirty="0">
                <a:latin typeface="Arial"/>
                <a:ea typeface="+mn-lt"/>
                <a:cs typeface="+mn-lt"/>
              </a:rPr>
              <a:t>¡</a:t>
            </a:r>
            <a:r>
              <a:rPr lang="es-ES" sz="1600" dirty="0" err="1">
                <a:latin typeface="Arial"/>
                <a:ea typeface="+mn-lt"/>
                <a:cs typeface="+mn-lt"/>
              </a:rPr>
              <a:t>Ahá</a:t>
            </a:r>
            <a:r>
              <a:rPr lang="es-ES" sz="1600" dirty="0">
                <a:latin typeface="Arial"/>
                <a:ea typeface="+mn-lt"/>
                <a:cs typeface="+mn-lt"/>
              </a:rPr>
              <a:t>! Te da miedo conocer gente porque crees que no sabrás qué decir. Pero si te das cuenta finalmente que lo importante para conocer gente no es hablar, sino escuchar, probablemente empieces a superar ese temor.</a:t>
            </a:r>
            <a:endParaRPr lang="es-ES" sz="1600" dirty="0">
              <a:latin typeface="Arial"/>
              <a:cs typeface="Calibri"/>
            </a:endParaRPr>
          </a:p>
        </p:txBody>
      </p:sp>
    </p:spTree>
    <p:extLst>
      <p:ext uri="{BB962C8B-B14F-4D97-AF65-F5344CB8AC3E}">
        <p14:creationId xmlns:p14="http://schemas.microsoft.com/office/powerpoint/2010/main" val="1556390063"/>
      </p:ext>
    </p:extLst>
  </p:cSld>
  <p:clrMapOvr>
    <a:masterClrMapping/>
  </p:clrMapOvr>
  <mc:AlternateContent xmlns:mc="http://schemas.openxmlformats.org/markup-compatibility/2006" xmlns:p14="http://schemas.microsoft.com/office/powerpoint/2010/main">
    <mc:Choice Requires="p14">
      <p:transition spd="slow" p14:dur="1500">
        <p14:prism dir="r" isInverted="1"/>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Número de diapositiva"/>
          <p:cNvSpPr txBox="1">
            <a:spLocks noGrp="1"/>
          </p:cNvSpPr>
          <p:nvPr>
            <p:ph type="sldNum" sz="quarter" idx="4294967295"/>
          </p:nvPr>
        </p:nvSpPr>
        <p:spPr>
          <a:xfrm>
            <a:off x="8705850" y="6416675"/>
            <a:ext cx="149225" cy="209550"/>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rPr dirty="0"/>
              <a:t>19</a:t>
            </a:fld>
            <a:endParaRPr dirty="0"/>
          </a:p>
        </p:txBody>
      </p:sp>
      <p:graphicFrame>
        <p:nvGraphicFramePr>
          <p:cNvPr id="2" name="Diagrama 3">
            <a:extLst>
              <a:ext uri="{FF2B5EF4-FFF2-40B4-BE49-F238E27FC236}">
                <a16:creationId xmlns:a16="http://schemas.microsoft.com/office/drawing/2014/main" id="{874869F1-888A-1E32-284B-022B3C9B8D42}"/>
              </a:ext>
            </a:extLst>
          </p:cNvPr>
          <p:cNvGraphicFramePr/>
          <p:nvPr>
            <p:extLst>
              <p:ext uri="{D42A27DB-BD31-4B8C-83A1-F6EECF244321}">
                <p14:modId xmlns:p14="http://schemas.microsoft.com/office/powerpoint/2010/main" val="2735640875"/>
              </p:ext>
            </p:extLst>
          </p:nvPr>
        </p:nvGraphicFramePr>
        <p:xfrm>
          <a:off x="1078302" y="708803"/>
          <a:ext cx="6872377" cy="51959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72782816"/>
      </p:ext>
    </p:extLst>
  </p:cSld>
  <p:clrMapOvr>
    <a:masterClrMapping/>
  </p:clrMapOvr>
  <mc:AlternateContent xmlns:mc="http://schemas.openxmlformats.org/markup-compatibility/2006" xmlns:p14="http://schemas.microsoft.com/office/powerpoint/2010/main">
    <mc:Choice Requires="p14">
      <p:transition spd="slow" p14:dur="1500">
        <p14:prism dir="r" isInverted="1"/>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stretch>
            <a:fillRect t="-2000" b="-2000"/>
          </a:stretch>
        </a:blipFill>
        <a:effectLst/>
      </p:bgPr>
    </p:bg>
    <p:spTree>
      <p:nvGrpSpPr>
        <p:cNvPr id="1" name=""/>
        <p:cNvGrpSpPr/>
        <p:nvPr/>
      </p:nvGrpSpPr>
      <p:grpSpPr>
        <a:xfrm>
          <a:off x="0" y="0"/>
          <a:ext cx="0" cy="0"/>
          <a:chOff x="0" y="0"/>
          <a:chExt cx="0" cy="0"/>
        </a:xfrm>
      </p:grpSpPr>
      <p:sp>
        <p:nvSpPr>
          <p:cNvPr id="199" name="Número de diapositiva"/>
          <p:cNvSpPr txBox="1">
            <a:spLocks noGrp="1"/>
          </p:cNvSpPr>
          <p:nvPr>
            <p:ph type="sldNum" sz="quarter" idx="4294967295"/>
          </p:nvPr>
        </p:nvSpPr>
        <p:spPr>
          <a:xfrm>
            <a:off x="8705850" y="6416675"/>
            <a:ext cx="149225" cy="209550"/>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rPr dirty="0"/>
              <a:t>2</a:t>
            </a:fld>
            <a:endParaRPr dirty="0"/>
          </a:p>
        </p:txBody>
      </p:sp>
      <p:sp>
        <p:nvSpPr>
          <p:cNvPr id="2" name="Rectángulo 1"/>
          <p:cNvSpPr/>
          <p:nvPr/>
        </p:nvSpPr>
        <p:spPr>
          <a:xfrm>
            <a:off x="462816" y="2882081"/>
            <a:ext cx="7309488" cy="2800767"/>
          </a:xfrm>
          <a:prstGeom prst="rect">
            <a:avLst/>
          </a:prstGeom>
        </p:spPr>
        <p:txBody>
          <a:bodyPr wrap="square" lIns="91440" tIns="45720" rIns="91440" bIns="45720" anchor="t">
            <a:spAutoFit/>
          </a:bodyPr>
          <a:lstStyle/>
          <a:p>
            <a:pPr algn="ctr"/>
            <a:r>
              <a:rPr lang="es-ES" sz="4400" b="1" i="1" dirty="0">
                <a:solidFill>
                  <a:srgbClr val="740000"/>
                </a:solidFill>
                <a:latin typeface="Georgia"/>
                <a:ea typeface="+mn-lt"/>
                <a:cs typeface="+mn-lt"/>
              </a:rPr>
              <a:t>Técnica 2. Autoestima y una autoconfianza adecuadas.</a:t>
            </a:r>
            <a:endParaRPr lang="es-ES" sz="4400" b="1" i="1" dirty="0">
              <a:solidFill>
                <a:srgbClr val="740000"/>
              </a:solidFill>
              <a:latin typeface="Georgia"/>
            </a:endParaRPr>
          </a:p>
        </p:txBody>
      </p:sp>
      <p:sp>
        <p:nvSpPr>
          <p:cNvPr id="4" name="CuadroTexto 3">
            <a:extLst>
              <a:ext uri="{FF2B5EF4-FFF2-40B4-BE49-F238E27FC236}">
                <a16:creationId xmlns:a16="http://schemas.microsoft.com/office/drawing/2014/main" id="{26838260-5302-8877-7AA7-00FBAB0AD1CB}"/>
              </a:ext>
            </a:extLst>
          </p:cNvPr>
          <p:cNvSpPr txBox="1"/>
          <p:nvPr/>
        </p:nvSpPr>
        <p:spPr>
          <a:xfrm>
            <a:off x="885876" y="1858996"/>
            <a:ext cx="7367084" cy="1015663"/>
          </a:xfrm>
          <a:prstGeom prst="rect">
            <a:avLst/>
          </a:prstGeom>
          <a:noFill/>
        </p:spPr>
        <p:txBody>
          <a:bodyPr wrap="square" lIns="91440" tIns="45720" rIns="91440" bIns="45720" rtlCol="0" anchor="t">
            <a:spAutoFit/>
          </a:bodyPr>
          <a:lstStyle/>
          <a:p>
            <a:pPr algn="ctr"/>
            <a:r>
              <a:rPr lang="es-ES" sz="6000" b="1" i="1" dirty="0">
                <a:solidFill>
                  <a:srgbClr val="002060"/>
                </a:solidFill>
                <a:latin typeface="Georgia"/>
                <a:cs typeface="Apple Symbols"/>
              </a:rPr>
              <a:t>EMPOWERMENT</a:t>
            </a:r>
          </a:p>
        </p:txBody>
      </p:sp>
      <p:pic>
        <p:nvPicPr>
          <p:cNvPr id="5" name="Imagen 5">
            <a:extLst>
              <a:ext uri="{FF2B5EF4-FFF2-40B4-BE49-F238E27FC236}">
                <a16:creationId xmlns:a16="http://schemas.microsoft.com/office/drawing/2014/main" id="{A50D10B2-C249-877F-BEFF-08FE46B824E6}"/>
              </a:ext>
            </a:extLst>
          </p:cNvPr>
          <p:cNvPicPr>
            <a:picLocks noChangeAspect="1"/>
          </p:cNvPicPr>
          <p:nvPr/>
        </p:nvPicPr>
        <p:blipFill>
          <a:blip r:embed="rId3"/>
          <a:stretch>
            <a:fillRect/>
          </a:stretch>
        </p:blipFill>
        <p:spPr>
          <a:xfrm>
            <a:off x="5783140" y="394029"/>
            <a:ext cx="2743200" cy="816538"/>
          </a:xfrm>
          <a:prstGeom prst="rect">
            <a:avLst/>
          </a:prstGeom>
        </p:spPr>
      </p:pic>
      <p:pic>
        <p:nvPicPr>
          <p:cNvPr id="6" name="Imagen 6">
            <a:extLst>
              <a:ext uri="{FF2B5EF4-FFF2-40B4-BE49-F238E27FC236}">
                <a16:creationId xmlns:a16="http://schemas.microsoft.com/office/drawing/2014/main" id="{AFF45603-3609-77CD-4D9B-0D9A689D9AF6}"/>
              </a:ext>
            </a:extLst>
          </p:cNvPr>
          <p:cNvPicPr>
            <a:picLocks noChangeAspect="1"/>
          </p:cNvPicPr>
          <p:nvPr/>
        </p:nvPicPr>
        <p:blipFill>
          <a:blip r:embed="rId4"/>
          <a:stretch>
            <a:fillRect/>
          </a:stretch>
        </p:blipFill>
        <p:spPr>
          <a:xfrm>
            <a:off x="723534" y="5047884"/>
            <a:ext cx="1498356" cy="1444137"/>
          </a:xfrm>
          <a:prstGeom prst="rect">
            <a:avLst/>
          </a:prstGeom>
        </p:spPr>
      </p:pic>
    </p:spTree>
    <p:extLst>
      <p:ext uri="{BB962C8B-B14F-4D97-AF65-F5344CB8AC3E}">
        <p14:creationId xmlns:p14="http://schemas.microsoft.com/office/powerpoint/2010/main" val="2076480753"/>
      </p:ext>
    </p:extLst>
  </p:cSld>
  <p:clrMapOvr>
    <a:masterClrMapping/>
  </p:clrMapOvr>
  <mc:AlternateContent xmlns:mc="http://schemas.openxmlformats.org/markup-compatibility/2006" xmlns:p14="http://schemas.microsoft.com/office/powerpoint/2010/main">
    <mc:Choice Requires="p14">
      <p:transition spd="slow" p14:dur="1500">
        <p14:prism dir="r" isInverted="1"/>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Número de diapositiva"/>
          <p:cNvSpPr txBox="1">
            <a:spLocks noGrp="1"/>
          </p:cNvSpPr>
          <p:nvPr>
            <p:ph type="sldNum" sz="quarter" idx="4294967295"/>
          </p:nvPr>
        </p:nvSpPr>
        <p:spPr>
          <a:xfrm>
            <a:off x="8705850" y="6416675"/>
            <a:ext cx="149225" cy="209550"/>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rPr dirty="0"/>
              <a:t>20</a:t>
            </a:fld>
            <a:endParaRPr dirty="0"/>
          </a:p>
        </p:txBody>
      </p:sp>
      <p:graphicFrame>
        <p:nvGraphicFramePr>
          <p:cNvPr id="2" name="Diagrama 3">
            <a:extLst>
              <a:ext uri="{FF2B5EF4-FFF2-40B4-BE49-F238E27FC236}">
                <a16:creationId xmlns:a16="http://schemas.microsoft.com/office/drawing/2014/main" id="{CBAAC0D7-E033-CF37-C4CB-F785A2451285}"/>
              </a:ext>
            </a:extLst>
          </p:cNvPr>
          <p:cNvGraphicFramePr/>
          <p:nvPr>
            <p:extLst>
              <p:ext uri="{D42A27DB-BD31-4B8C-83A1-F6EECF244321}">
                <p14:modId xmlns:p14="http://schemas.microsoft.com/office/powerpoint/2010/main" val="1531602307"/>
              </p:ext>
            </p:extLst>
          </p:nvPr>
        </p:nvGraphicFramePr>
        <p:xfrm>
          <a:off x="1222075" y="579408"/>
          <a:ext cx="6843622" cy="53109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50811041"/>
      </p:ext>
    </p:extLst>
  </p:cSld>
  <p:clrMapOvr>
    <a:masterClrMapping/>
  </p:clrMapOvr>
  <mc:AlternateContent xmlns:mc="http://schemas.openxmlformats.org/markup-compatibility/2006" xmlns:p14="http://schemas.microsoft.com/office/powerpoint/2010/main">
    <mc:Choice Requires="p14">
      <p:transition spd="slow" p14:dur="1500">
        <p14:prism dir="r" isInverted="1"/>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4">
            <a:extLst>
              <a:ext uri="{FF2B5EF4-FFF2-40B4-BE49-F238E27FC236}">
                <a16:creationId xmlns:a16="http://schemas.microsoft.com/office/drawing/2014/main" id="{E50FF675-5EA5-A971-2CC9-5478A292CF17}"/>
              </a:ext>
            </a:extLst>
          </p:cNvPr>
          <p:cNvPicPr>
            <a:picLocks noChangeAspect="1"/>
          </p:cNvPicPr>
          <p:nvPr/>
        </p:nvPicPr>
        <p:blipFill rotWithShape="1">
          <a:blip r:embed="rId2"/>
          <a:srcRect l="25984" t="18222" r="26475" b="12682"/>
          <a:stretch/>
        </p:blipFill>
        <p:spPr>
          <a:xfrm>
            <a:off x="1837869" y="1006430"/>
            <a:ext cx="5684820" cy="4657491"/>
          </a:xfrm>
          <a:prstGeom prst="rect">
            <a:avLst/>
          </a:prstGeom>
        </p:spPr>
      </p:pic>
    </p:spTree>
    <p:extLst>
      <p:ext uri="{BB962C8B-B14F-4D97-AF65-F5344CB8AC3E}">
        <p14:creationId xmlns:p14="http://schemas.microsoft.com/office/powerpoint/2010/main" val="1382134500"/>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D1276E9-C727-90C9-AA5D-5039F0CDE6B0}"/>
              </a:ext>
            </a:extLst>
          </p:cNvPr>
          <p:cNvSpPr>
            <a:spLocks noGrp="1"/>
          </p:cNvSpPr>
          <p:nvPr>
            <p:ph type="title"/>
          </p:nvPr>
        </p:nvSpPr>
        <p:spPr>
          <a:xfrm>
            <a:off x="1158060" y="1767553"/>
            <a:ext cx="2636885" cy="3003175"/>
          </a:xfrm>
        </p:spPr>
        <p:txBody>
          <a:bodyPr>
            <a:normAutofit fontScale="90000"/>
          </a:bodyPr>
          <a:lstStyle/>
          <a:p>
            <a:r>
              <a:rPr lang="es-MX" sz="2400" b="1" dirty="0">
                <a:solidFill>
                  <a:srgbClr val="002060"/>
                </a:solidFill>
                <a:latin typeface="Arial"/>
                <a:ea typeface="+mj-lt"/>
                <a:cs typeface="+mj-lt"/>
              </a:rPr>
              <a:t>Cada vez que te sientas juzgado o cuestionado , repasa mentalmente tu lista de fortalezas y recuerda de dónde provienen</a:t>
            </a:r>
            <a:r>
              <a:rPr lang="es-MX" dirty="0">
                <a:ea typeface="+mj-lt"/>
                <a:cs typeface="+mj-lt"/>
              </a:rPr>
              <a:t>.</a:t>
            </a:r>
            <a:endParaRPr lang="es-MX">
              <a:cs typeface="Calibri Light"/>
            </a:endParaRPr>
          </a:p>
        </p:txBody>
      </p:sp>
      <p:sp>
        <p:nvSpPr>
          <p:cNvPr id="3" name="Marcador de texto 2">
            <a:extLst>
              <a:ext uri="{FF2B5EF4-FFF2-40B4-BE49-F238E27FC236}">
                <a16:creationId xmlns:a16="http://schemas.microsoft.com/office/drawing/2014/main" id="{6DACF2A4-9315-2E5E-AFBD-C4E1040D2DD4}"/>
              </a:ext>
            </a:extLst>
          </p:cNvPr>
          <p:cNvSpPr>
            <a:spLocks noGrp="1"/>
          </p:cNvSpPr>
          <p:nvPr>
            <p:ph type="body" idx="1"/>
          </p:nvPr>
        </p:nvSpPr>
        <p:spPr>
          <a:xfrm>
            <a:off x="4116412" y="1027789"/>
            <a:ext cx="4272943" cy="4601065"/>
          </a:xfrm>
        </p:spPr>
        <p:txBody>
          <a:bodyPr vert="horz" lIns="91440" tIns="45720" rIns="91440" bIns="45720" rtlCol="0" anchor="t">
            <a:noAutofit/>
          </a:bodyPr>
          <a:lstStyle/>
          <a:p>
            <a:pPr marL="0" indent="0">
              <a:buNone/>
            </a:pPr>
            <a:r>
              <a:rPr lang="es-MX" sz="1800" dirty="0">
                <a:latin typeface="Arial"/>
                <a:ea typeface="+mn-lt"/>
                <a:cs typeface="+mn-lt"/>
              </a:rPr>
              <a:t>1. Para encontrar tus fortalezas piensa en cinco logros que hayas conseguido en tu vida, como terminar tu carrera mientras trabajabas, aprender a cocinar solo o lograr seducir a tu pareja. Si te cuesta encontrarlos es porque no estás siendo generoso contigo mismo, así que imagínate que ese éxito lo hubiera conseguido un amigo, ¿qué le dirías? ¿cómo se lo reconocerías?</a:t>
            </a:r>
            <a:endParaRPr lang="es-MX" sz="1800">
              <a:latin typeface="Arial"/>
              <a:cs typeface="Calibri"/>
            </a:endParaRPr>
          </a:p>
          <a:p>
            <a:pPr marL="0" indent="0">
              <a:buNone/>
            </a:pPr>
            <a:r>
              <a:rPr lang="es-MX" sz="1800" dirty="0">
                <a:latin typeface="Arial"/>
                <a:ea typeface="+mn-lt"/>
                <a:cs typeface="+mn-lt"/>
              </a:rPr>
              <a:t>2. Luego piensa qué características personales positivas son necesarias para conseguir cada uno de ellos. En los ejemplos anteriores podrían ser la perseverancia, la curiosidad y la iniciativa. Éstas son tus fortalezas.</a:t>
            </a:r>
            <a:endParaRPr lang="es-MX" sz="1800" dirty="0">
              <a:latin typeface="Arial"/>
              <a:cs typeface="Calibri"/>
            </a:endParaRPr>
          </a:p>
        </p:txBody>
      </p:sp>
    </p:spTree>
    <p:extLst>
      <p:ext uri="{BB962C8B-B14F-4D97-AF65-F5344CB8AC3E}">
        <p14:creationId xmlns:p14="http://schemas.microsoft.com/office/powerpoint/2010/main" val="3768463884"/>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4">
            <a:extLst>
              <a:ext uri="{FF2B5EF4-FFF2-40B4-BE49-F238E27FC236}">
                <a16:creationId xmlns:a16="http://schemas.microsoft.com/office/drawing/2014/main" id="{CF3A994A-DA04-99D4-077D-9A8FAC5EFCD1}"/>
              </a:ext>
            </a:extLst>
          </p:cNvPr>
          <p:cNvPicPr>
            <a:picLocks noChangeAspect="1"/>
          </p:cNvPicPr>
          <p:nvPr/>
        </p:nvPicPr>
        <p:blipFill rotWithShape="1">
          <a:blip r:embed="rId2"/>
          <a:srcRect l="25677" t="19519" r="23228" b="12299"/>
          <a:stretch/>
        </p:blipFill>
        <p:spPr>
          <a:xfrm>
            <a:off x="1653395" y="1052879"/>
            <a:ext cx="6133371" cy="4589488"/>
          </a:xfrm>
          <a:prstGeom prst="rect">
            <a:avLst/>
          </a:prstGeom>
        </p:spPr>
      </p:pic>
    </p:spTree>
    <p:extLst>
      <p:ext uri="{BB962C8B-B14F-4D97-AF65-F5344CB8AC3E}">
        <p14:creationId xmlns:p14="http://schemas.microsoft.com/office/powerpoint/2010/main" val="12889482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4">
            <a:extLst>
              <a:ext uri="{FF2B5EF4-FFF2-40B4-BE49-F238E27FC236}">
                <a16:creationId xmlns:a16="http://schemas.microsoft.com/office/drawing/2014/main" id="{DD8BD561-5319-209F-1E27-E7C7DC1A55A2}"/>
              </a:ext>
            </a:extLst>
          </p:cNvPr>
          <p:cNvPicPr>
            <a:picLocks noChangeAspect="1"/>
          </p:cNvPicPr>
          <p:nvPr/>
        </p:nvPicPr>
        <p:blipFill rotWithShape="1">
          <a:blip r:embed="rId2"/>
          <a:srcRect l="25676" t="17143" r="22838" b="14213"/>
          <a:stretch/>
        </p:blipFill>
        <p:spPr>
          <a:xfrm>
            <a:off x="1645067" y="1029672"/>
            <a:ext cx="6025617" cy="4499172"/>
          </a:xfrm>
          <a:prstGeom prst="rect">
            <a:avLst/>
          </a:prstGeom>
        </p:spPr>
      </p:pic>
    </p:spTree>
    <p:extLst>
      <p:ext uri="{BB962C8B-B14F-4D97-AF65-F5344CB8AC3E}">
        <p14:creationId xmlns:p14="http://schemas.microsoft.com/office/powerpoint/2010/main" val="28480782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2">
            <a:extLst>
              <a:ext uri="{FF2B5EF4-FFF2-40B4-BE49-F238E27FC236}">
                <a16:creationId xmlns:a16="http://schemas.microsoft.com/office/drawing/2014/main" id="{9FE8B55B-DCAA-6DCF-7416-5C8C910927AA}"/>
              </a:ext>
            </a:extLst>
          </p:cNvPr>
          <p:cNvPicPr>
            <a:picLocks noChangeAspect="1"/>
          </p:cNvPicPr>
          <p:nvPr/>
        </p:nvPicPr>
        <p:blipFill rotWithShape="1">
          <a:blip r:embed="rId2"/>
          <a:srcRect l="32561" t="19531" r="28698" b="12695"/>
          <a:stretch/>
        </p:blipFill>
        <p:spPr>
          <a:xfrm>
            <a:off x="2214282" y="999005"/>
            <a:ext cx="4721157" cy="4666966"/>
          </a:xfrm>
          <a:prstGeom prst="rect">
            <a:avLst/>
          </a:prstGeom>
        </p:spPr>
      </p:pic>
    </p:spTree>
    <p:extLst>
      <p:ext uri="{BB962C8B-B14F-4D97-AF65-F5344CB8AC3E}">
        <p14:creationId xmlns:p14="http://schemas.microsoft.com/office/powerpoint/2010/main" val="37497529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30ECE031-A1F9-4548-CC50-7CC39BCEF0EB}"/>
              </a:ext>
            </a:extLst>
          </p:cNvPr>
          <p:cNvSpPr>
            <a:spLocks noGrp="1"/>
          </p:cNvSpPr>
          <p:nvPr>
            <p:ph idx="1"/>
          </p:nvPr>
        </p:nvSpPr>
        <p:spPr>
          <a:xfrm>
            <a:off x="908798" y="1713566"/>
            <a:ext cx="7886700" cy="3522103"/>
          </a:xfrm>
        </p:spPr>
        <p:txBody>
          <a:bodyPr vert="horz" lIns="91440" tIns="45720" rIns="91440" bIns="45720" rtlCol="0" anchor="t">
            <a:normAutofit fontScale="92500"/>
          </a:bodyPr>
          <a:lstStyle/>
          <a:p>
            <a:pPr marL="0" indent="0">
              <a:buNone/>
            </a:pPr>
            <a:r>
              <a:rPr lang="es-MX" dirty="0">
                <a:latin typeface="Arial"/>
                <a:ea typeface="+mn-lt"/>
                <a:cs typeface="+mn-lt"/>
              </a:rPr>
              <a:t>Todos tenemos algo único y valioso que aportar, incluso aunque solo sea nuestro propio esfuerzo.</a:t>
            </a:r>
            <a:endParaRPr lang="es-MX">
              <a:latin typeface="Arial"/>
              <a:cs typeface="Calibri"/>
            </a:endParaRPr>
          </a:p>
          <a:p>
            <a:pPr marL="0" indent="0">
              <a:buNone/>
            </a:pPr>
            <a:r>
              <a:rPr lang="es-MX" dirty="0">
                <a:latin typeface="Arial"/>
                <a:ea typeface="+mn-lt"/>
                <a:cs typeface="+mn-lt"/>
              </a:rPr>
              <a:t>Porque nadie sabe en qué obra maravillosa puede terminar convirtiéndose, así que no nos niegues tus dones quedándote atrapado en tu baja autoestima.</a:t>
            </a:r>
            <a:endParaRPr lang="es-MX">
              <a:latin typeface="Arial"/>
              <a:cs typeface="Calibri"/>
            </a:endParaRPr>
          </a:p>
          <a:p>
            <a:endParaRPr lang="es-MX" dirty="0">
              <a:latin typeface="Arial"/>
              <a:cs typeface="Arial"/>
            </a:endParaRPr>
          </a:p>
          <a:p>
            <a:pPr marL="0" indent="0" algn="r">
              <a:buNone/>
            </a:pPr>
            <a:r>
              <a:rPr lang="es-MX" dirty="0">
                <a:latin typeface="Arial"/>
                <a:ea typeface="+mn-lt"/>
                <a:cs typeface="+mn-lt"/>
              </a:rPr>
              <a:t>El mundo te necesita.</a:t>
            </a:r>
            <a:endParaRPr lang="es-MX" dirty="0">
              <a:latin typeface="Arial"/>
              <a:cs typeface="Calibri"/>
            </a:endParaRPr>
          </a:p>
        </p:txBody>
      </p:sp>
    </p:spTree>
    <p:extLst>
      <p:ext uri="{BB962C8B-B14F-4D97-AF65-F5344CB8AC3E}">
        <p14:creationId xmlns:p14="http://schemas.microsoft.com/office/powerpoint/2010/main" val="21340410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C9E16EBB-F962-F716-08E7-C5CC86F43CD3}"/>
              </a:ext>
            </a:extLst>
          </p:cNvPr>
          <p:cNvSpPr>
            <a:spLocks noGrp="1"/>
          </p:cNvSpPr>
          <p:nvPr>
            <p:ph idx="1"/>
          </p:nvPr>
        </p:nvSpPr>
        <p:spPr>
          <a:xfrm>
            <a:off x="964827" y="1209302"/>
            <a:ext cx="7886700" cy="4855602"/>
          </a:xfrm>
        </p:spPr>
        <p:txBody>
          <a:bodyPr vert="horz" lIns="91440" tIns="45720" rIns="91440" bIns="45720" rtlCol="0" anchor="t">
            <a:noAutofit/>
          </a:bodyPr>
          <a:lstStyle/>
          <a:p>
            <a:pPr marL="0" indent="0">
              <a:buNone/>
            </a:pPr>
            <a:r>
              <a:rPr lang="es-MX" sz="2400" dirty="0">
                <a:latin typeface="Arial"/>
                <a:ea typeface="+mn-lt"/>
                <a:cs typeface="+mn-lt"/>
              </a:rPr>
              <a:t>Actividad 4.</a:t>
            </a:r>
            <a:endParaRPr lang="es-MX" sz="2400">
              <a:latin typeface="Arial"/>
              <a:cs typeface="Calibri"/>
            </a:endParaRPr>
          </a:p>
          <a:p>
            <a:endParaRPr lang="es-MX" sz="2400" dirty="0">
              <a:latin typeface="Arial"/>
              <a:cs typeface="Arial"/>
            </a:endParaRPr>
          </a:p>
          <a:p>
            <a:pPr marL="0" indent="0">
              <a:buNone/>
            </a:pPr>
            <a:r>
              <a:rPr lang="es-MX" sz="2400" dirty="0">
                <a:latin typeface="Arial"/>
                <a:ea typeface="+mn-lt"/>
                <a:cs typeface="+mn-lt"/>
              </a:rPr>
              <a:t>Pues bien, hoy practicaremos la autoconfianza y autoestima, como le he dicho, no es que con hacerlo hoy pum lo logramos, les comparto técnicas que espero puedan ir incorporando a su día a día.</a:t>
            </a:r>
            <a:endParaRPr lang="es-MX" sz="2400">
              <a:latin typeface="Arial"/>
              <a:cs typeface="Calibri"/>
            </a:endParaRPr>
          </a:p>
          <a:p>
            <a:pPr marL="0" indent="0">
              <a:buNone/>
            </a:pPr>
            <a:r>
              <a:rPr lang="es-MX" sz="2400" dirty="0">
                <a:latin typeface="Arial"/>
                <a:ea typeface="+mn-lt"/>
                <a:cs typeface="+mn-lt"/>
              </a:rPr>
              <a:t>La actividad de hoy es:</a:t>
            </a:r>
            <a:endParaRPr lang="es-MX" sz="2400">
              <a:latin typeface="Arial"/>
              <a:cs typeface="Calibri"/>
            </a:endParaRPr>
          </a:p>
          <a:p>
            <a:pPr marL="0" indent="0">
              <a:buNone/>
            </a:pPr>
            <a:r>
              <a:rPr lang="es-MX" sz="2400" dirty="0">
                <a:latin typeface="Arial"/>
                <a:ea typeface="+mn-lt"/>
                <a:cs typeface="+mn-lt"/>
              </a:rPr>
              <a:t>1. Con tus palabras escribe la diferencia entre autoestima y autoconfianza</a:t>
            </a:r>
            <a:endParaRPr lang="es-MX" sz="2400">
              <a:latin typeface="Arial"/>
              <a:cs typeface="Calibri"/>
            </a:endParaRPr>
          </a:p>
          <a:p>
            <a:pPr marL="0" indent="0">
              <a:buNone/>
            </a:pPr>
            <a:r>
              <a:rPr lang="es-MX" sz="2400" dirty="0">
                <a:latin typeface="Arial"/>
                <a:ea typeface="+mn-lt"/>
                <a:cs typeface="+mn-lt"/>
              </a:rPr>
              <a:t>2. ¿Con cuál técnica para mejorar la autoestima te sentirías más cómo para empezar a practicar ya y por qué?</a:t>
            </a:r>
            <a:endParaRPr lang="es-MX" sz="2400" dirty="0">
              <a:latin typeface="Arial"/>
              <a:cs typeface="Calibri"/>
            </a:endParaRPr>
          </a:p>
        </p:txBody>
      </p:sp>
    </p:spTree>
    <p:extLst>
      <p:ext uri="{BB962C8B-B14F-4D97-AF65-F5344CB8AC3E}">
        <p14:creationId xmlns:p14="http://schemas.microsoft.com/office/powerpoint/2010/main" val="32157486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Número de diapositiva"/>
          <p:cNvSpPr txBox="1">
            <a:spLocks noGrp="1"/>
          </p:cNvSpPr>
          <p:nvPr>
            <p:ph type="sldNum" sz="quarter" idx="4294967295"/>
          </p:nvPr>
        </p:nvSpPr>
        <p:spPr>
          <a:xfrm>
            <a:off x="8705850" y="6416675"/>
            <a:ext cx="149225" cy="209550"/>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rPr dirty="0"/>
              <a:t>3</a:t>
            </a:fld>
            <a:endParaRPr dirty="0"/>
          </a:p>
        </p:txBody>
      </p:sp>
      <p:sp>
        <p:nvSpPr>
          <p:cNvPr id="3" name="CuadroTexto 2"/>
          <p:cNvSpPr txBox="1"/>
          <p:nvPr/>
        </p:nvSpPr>
        <p:spPr>
          <a:xfrm>
            <a:off x="707066" y="2316184"/>
            <a:ext cx="8063447" cy="3139321"/>
          </a:xfrm>
          <a:prstGeom prst="rect">
            <a:avLst/>
          </a:prstGeom>
          <a:noFill/>
        </p:spPr>
        <p:txBody>
          <a:bodyPr wrap="square" lIns="91440" tIns="45720" rIns="91440" bIns="45720" rtlCol="0" anchor="t">
            <a:spAutoFit/>
          </a:bodyPr>
          <a:lstStyle/>
          <a:p>
            <a:pPr algn="just"/>
            <a:r>
              <a:rPr lang="es-ES" sz="2000" dirty="0">
                <a:latin typeface="Arial"/>
                <a:ea typeface="+mn-lt"/>
                <a:cs typeface="+mn-lt"/>
              </a:rPr>
              <a:t>La confianza en ti mismo (autoconfianza) es necesaria para que puedas lograr las metas que te propones y es clave para tu bienestar, pues está íntimamente relacionada con la autoestima.</a:t>
            </a:r>
            <a:endParaRPr lang="es-ES">
              <a:latin typeface="Arial"/>
              <a:cs typeface="Calibri"/>
            </a:endParaRPr>
          </a:p>
          <a:p>
            <a:pPr algn="just"/>
            <a:endParaRPr lang="es-ES" dirty="0">
              <a:latin typeface="Arial"/>
              <a:cs typeface="Arial"/>
            </a:endParaRPr>
          </a:p>
          <a:p>
            <a:pPr algn="just"/>
            <a:r>
              <a:rPr lang="es-ES" sz="2000" dirty="0">
                <a:latin typeface="Arial"/>
                <a:ea typeface="+mn-lt"/>
                <a:cs typeface="+mn-lt"/>
              </a:rPr>
              <a:t>Las personas que tienen confianza en sí mismas consiguen desarrollar sus proyectos de vida o proyectos profesionales, porque son individuos que saben asumir ciertos riesgos, tomar decisiones difíciles y son tienen alta resiliencia, es decir, saben superar las situaciones negativas que se pueden presentar a lo largo de su vida.</a:t>
            </a:r>
            <a:endParaRPr lang="es-ES" dirty="0">
              <a:latin typeface="Arial"/>
              <a:cs typeface="Calibri"/>
            </a:endParaRPr>
          </a:p>
        </p:txBody>
      </p:sp>
    </p:spTree>
    <p:extLst>
      <p:ext uri="{BB962C8B-B14F-4D97-AF65-F5344CB8AC3E}">
        <p14:creationId xmlns:p14="http://schemas.microsoft.com/office/powerpoint/2010/main" val="3653388880"/>
      </p:ext>
    </p:extLst>
  </p:cSld>
  <p:clrMapOvr>
    <a:masterClrMapping/>
  </p:clrMapOvr>
  <mc:AlternateContent xmlns:mc="http://schemas.openxmlformats.org/markup-compatibility/2006" xmlns:p14="http://schemas.microsoft.com/office/powerpoint/2010/main">
    <mc:Choice Requires="p14">
      <p:transition spd="slow" p14:dur="1500">
        <p14:prism dir="r" isInverted="1"/>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Número de diapositiva"/>
          <p:cNvSpPr txBox="1">
            <a:spLocks noGrp="1"/>
          </p:cNvSpPr>
          <p:nvPr>
            <p:ph type="sldNum" sz="quarter" idx="4294967295"/>
          </p:nvPr>
        </p:nvSpPr>
        <p:spPr>
          <a:xfrm>
            <a:off x="8705850" y="6416675"/>
            <a:ext cx="149225" cy="209550"/>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4</a:t>
            </a:fld>
            <a:endParaRPr/>
          </a:p>
        </p:txBody>
      </p:sp>
      <p:sp>
        <p:nvSpPr>
          <p:cNvPr id="3" name="CuadroTexto 2"/>
          <p:cNvSpPr txBox="1"/>
          <p:nvPr/>
        </p:nvSpPr>
        <p:spPr>
          <a:xfrm>
            <a:off x="827658" y="2879710"/>
            <a:ext cx="7817681" cy="1323439"/>
          </a:xfrm>
          <a:prstGeom prst="rect">
            <a:avLst/>
          </a:prstGeom>
          <a:noFill/>
        </p:spPr>
        <p:txBody>
          <a:bodyPr wrap="square" lIns="91440" tIns="45720" rIns="91440" bIns="45720" rtlCol="0" anchor="t">
            <a:spAutoFit/>
          </a:bodyPr>
          <a:lstStyle/>
          <a:p>
            <a:r>
              <a:rPr lang="es-ES" sz="4000" b="1" i="1" dirty="0">
                <a:solidFill>
                  <a:srgbClr val="002060"/>
                </a:solidFill>
                <a:latin typeface="Georgia"/>
                <a:ea typeface="+mn-lt"/>
                <a:cs typeface="+mn-lt"/>
              </a:rPr>
              <a:t>Autoconfianza y autoestima no son lo mismo</a:t>
            </a:r>
            <a:endParaRPr lang="es-MX" sz="4000" dirty="0">
              <a:solidFill>
                <a:srgbClr val="000000"/>
              </a:solidFill>
              <a:latin typeface="Calibri"/>
              <a:ea typeface="+mn-lt"/>
              <a:cs typeface="+mn-lt"/>
            </a:endParaRPr>
          </a:p>
        </p:txBody>
      </p:sp>
    </p:spTree>
    <p:extLst>
      <p:ext uri="{BB962C8B-B14F-4D97-AF65-F5344CB8AC3E}">
        <p14:creationId xmlns:p14="http://schemas.microsoft.com/office/powerpoint/2010/main" val="2836923582"/>
      </p:ext>
    </p:extLst>
  </p:cSld>
  <p:clrMapOvr>
    <a:masterClrMapping/>
  </p:clrMapOvr>
  <mc:AlternateContent xmlns:mc="http://schemas.openxmlformats.org/markup-compatibility/2006" xmlns:p14="http://schemas.microsoft.com/office/powerpoint/2010/main">
    <mc:Choice Requires="p14">
      <p:transition spd="slow" p14:dur="1500">
        <p14:prism dir="r" isInverted="1"/>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Número de diapositiva"/>
          <p:cNvSpPr txBox="1">
            <a:spLocks noGrp="1"/>
          </p:cNvSpPr>
          <p:nvPr>
            <p:ph type="sldNum" sz="quarter" idx="4294967295"/>
          </p:nvPr>
        </p:nvSpPr>
        <p:spPr>
          <a:xfrm>
            <a:off x="8705850" y="6416675"/>
            <a:ext cx="149225" cy="209550"/>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5</a:t>
            </a:fld>
            <a:endParaRPr/>
          </a:p>
        </p:txBody>
      </p:sp>
      <p:sp>
        <p:nvSpPr>
          <p:cNvPr id="3" name="CuadroTexto 2"/>
          <p:cNvSpPr txBox="1"/>
          <p:nvPr/>
        </p:nvSpPr>
        <p:spPr>
          <a:xfrm>
            <a:off x="648049" y="2267051"/>
            <a:ext cx="8063447" cy="2523768"/>
          </a:xfrm>
          <a:prstGeom prst="rect">
            <a:avLst/>
          </a:prstGeom>
          <a:noFill/>
        </p:spPr>
        <p:txBody>
          <a:bodyPr wrap="square" lIns="91440" tIns="45720" rIns="91440" bIns="45720" rtlCol="0" anchor="t">
            <a:spAutoFit/>
          </a:bodyPr>
          <a:lstStyle/>
          <a:p>
            <a:pPr algn="just"/>
            <a:r>
              <a:rPr lang="es-ES" sz="2000" dirty="0">
                <a:latin typeface="Arial"/>
                <a:ea typeface="+mn-lt"/>
                <a:cs typeface="+mn-lt"/>
              </a:rPr>
              <a:t>La autoconfianza o confianza en ti mismo es la apreciación de las capacidades que posees y se centra en las creencias que tienes respecto a la capacidad y la habilidad de triunfar en un contexto determinado.</a:t>
            </a:r>
            <a:endParaRPr lang="es-MX">
              <a:latin typeface="Arial"/>
              <a:cs typeface="Calibri"/>
            </a:endParaRPr>
          </a:p>
          <a:p>
            <a:pPr algn="just"/>
            <a:endParaRPr lang="es-MX" dirty="0">
              <a:latin typeface="Arial"/>
              <a:cs typeface="Arial"/>
            </a:endParaRPr>
          </a:p>
          <a:p>
            <a:pPr algn="just"/>
            <a:r>
              <a:rPr lang="es-ES" sz="2000" dirty="0">
                <a:latin typeface="Arial"/>
                <a:ea typeface="+mn-lt"/>
                <a:cs typeface="+mn-lt"/>
              </a:rPr>
              <a:t>Mientras que la autoestima es el sentimiento general de cuán valioso eres como un todo y se refiere a la apreciación que tienes sobre ti mismo.</a:t>
            </a:r>
            <a:endParaRPr lang="es-ES" dirty="0">
              <a:latin typeface="Arial"/>
              <a:ea typeface="+mn-lt"/>
              <a:cs typeface="+mn-lt"/>
            </a:endParaRPr>
          </a:p>
        </p:txBody>
      </p:sp>
    </p:spTree>
    <p:extLst>
      <p:ext uri="{BB962C8B-B14F-4D97-AF65-F5344CB8AC3E}">
        <p14:creationId xmlns:p14="http://schemas.microsoft.com/office/powerpoint/2010/main" val="3852121135"/>
      </p:ext>
    </p:extLst>
  </p:cSld>
  <p:clrMapOvr>
    <a:masterClrMapping/>
  </p:clrMapOvr>
  <mc:AlternateContent xmlns:mc="http://schemas.openxmlformats.org/markup-compatibility/2006" xmlns:p14="http://schemas.microsoft.com/office/powerpoint/2010/main">
    <mc:Choice Requires="p14">
      <p:transition spd="slow" p14:dur="1500">
        <p14:prism dir="r" isInverted="1"/>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Número de diapositiva"/>
          <p:cNvSpPr txBox="1">
            <a:spLocks noGrp="1"/>
          </p:cNvSpPr>
          <p:nvPr>
            <p:ph type="sldNum" sz="quarter" idx="4294967295"/>
          </p:nvPr>
        </p:nvSpPr>
        <p:spPr>
          <a:xfrm>
            <a:off x="8705850" y="6416675"/>
            <a:ext cx="149225" cy="209550"/>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6</a:t>
            </a:fld>
            <a:endParaRPr/>
          </a:p>
        </p:txBody>
      </p:sp>
      <p:sp>
        <p:nvSpPr>
          <p:cNvPr id="3" name="CuadroTexto 2"/>
          <p:cNvSpPr txBox="1"/>
          <p:nvPr/>
        </p:nvSpPr>
        <p:spPr>
          <a:xfrm>
            <a:off x="646594" y="2941009"/>
            <a:ext cx="8063447" cy="1446550"/>
          </a:xfrm>
          <a:prstGeom prst="rect">
            <a:avLst/>
          </a:prstGeom>
          <a:noFill/>
        </p:spPr>
        <p:txBody>
          <a:bodyPr wrap="square" lIns="91440" tIns="45720" rIns="91440" bIns="45720" rtlCol="0" anchor="t">
            <a:spAutoFit/>
          </a:bodyPr>
          <a:lstStyle/>
          <a:p>
            <a:pPr algn="just"/>
            <a:r>
              <a:rPr lang="es-ES" sz="4400" b="1" i="1" dirty="0">
                <a:solidFill>
                  <a:srgbClr val="002060"/>
                </a:solidFill>
                <a:latin typeface="Georgia"/>
                <a:ea typeface="+mn-lt"/>
                <a:cs typeface="+mn-lt"/>
              </a:rPr>
              <a:t>Confianza en ti mismo: la teoría de la autoeficacia</a:t>
            </a:r>
            <a:endParaRPr lang="es-ES" sz="4400" b="1" i="1" dirty="0">
              <a:solidFill>
                <a:srgbClr val="002060"/>
              </a:solidFill>
              <a:latin typeface="Georgia"/>
              <a:cs typeface="Calibri"/>
            </a:endParaRPr>
          </a:p>
        </p:txBody>
      </p:sp>
    </p:spTree>
    <p:extLst>
      <p:ext uri="{BB962C8B-B14F-4D97-AF65-F5344CB8AC3E}">
        <p14:creationId xmlns:p14="http://schemas.microsoft.com/office/powerpoint/2010/main" val="2635143677"/>
      </p:ext>
    </p:extLst>
  </p:cSld>
  <p:clrMapOvr>
    <a:masterClrMapping/>
  </p:clrMapOvr>
  <mc:AlternateContent xmlns:mc="http://schemas.openxmlformats.org/markup-compatibility/2006" xmlns:p14="http://schemas.microsoft.com/office/powerpoint/2010/main">
    <mc:Choice Requires="p14">
      <p:transition spd="slow" p14:dur="1500">
        <p14:prism dir="r" isInverted="1"/>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Número de diapositiva"/>
          <p:cNvSpPr txBox="1">
            <a:spLocks noGrp="1"/>
          </p:cNvSpPr>
          <p:nvPr>
            <p:ph type="sldNum" sz="quarter" idx="4294967295"/>
          </p:nvPr>
        </p:nvSpPr>
        <p:spPr>
          <a:xfrm>
            <a:off x="8705850" y="6416675"/>
            <a:ext cx="149225" cy="209550"/>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7</a:t>
            </a:fld>
            <a:endParaRPr/>
          </a:p>
        </p:txBody>
      </p:sp>
      <p:sp>
        <p:nvSpPr>
          <p:cNvPr id="3" name="CuadroTexto 2"/>
          <p:cNvSpPr txBox="1"/>
          <p:nvPr/>
        </p:nvSpPr>
        <p:spPr>
          <a:xfrm>
            <a:off x="939876" y="2348979"/>
            <a:ext cx="7917771" cy="2585323"/>
          </a:xfrm>
          <a:prstGeom prst="rect">
            <a:avLst/>
          </a:prstGeom>
          <a:noFill/>
        </p:spPr>
        <p:txBody>
          <a:bodyPr wrap="square" lIns="91440" tIns="45720" rIns="91440" bIns="45720" rtlCol="0" anchor="t">
            <a:spAutoFit/>
          </a:bodyPr>
          <a:lstStyle/>
          <a:p>
            <a:pPr algn="just"/>
            <a:r>
              <a:rPr lang="es-ES" sz="2000" dirty="0">
                <a:latin typeface="Arial"/>
                <a:ea typeface="+mn-lt"/>
                <a:cs typeface="+mn-lt"/>
              </a:rPr>
              <a:t>Uno de los grandes teóricos de la autoconfianza es Albert Bandura, que formuló su teoría de la autoeficacia (que significa, grosso modo, algo muy parecido a la autoconfianza) como parte de su Teoría del</a:t>
            </a:r>
            <a:endParaRPr lang="es-ES" dirty="0">
              <a:latin typeface="Arial"/>
              <a:cs typeface="Arial"/>
            </a:endParaRPr>
          </a:p>
          <a:p>
            <a:pPr algn="just"/>
            <a:r>
              <a:rPr lang="es-ES" sz="2000" dirty="0">
                <a:latin typeface="Arial"/>
                <a:ea typeface="+mn-lt"/>
                <a:cs typeface="+mn-lt"/>
              </a:rPr>
              <a:t>Aprendizaje Social.</a:t>
            </a:r>
            <a:endParaRPr lang="es-ES">
              <a:latin typeface="Arial"/>
              <a:cs typeface="Arial"/>
            </a:endParaRPr>
          </a:p>
          <a:p>
            <a:pPr algn="just"/>
            <a:endParaRPr lang="es-ES" dirty="0">
              <a:latin typeface="Arial"/>
              <a:ea typeface="+mn-lt"/>
              <a:cs typeface="+mn-lt"/>
            </a:endParaRPr>
          </a:p>
          <a:p>
            <a:pPr algn="just"/>
            <a:r>
              <a:rPr lang="es-ES" sz="2000" dirty="0">
                <a:latin typeface="Arial"/>
                <a:ea typeface="+mn-lt"/>
                <a:cs typeface="+mn-lt"/>
              </a:rPr>
              <a:t>Bandura afirma que el desarrollo de la confianza en ti mismo está constituido por cuatro componentes:</a:t>
            </a:r>
            <a:endParaRPr lang="es-ES" dirty="0">
              <a:latin typeface="Arial"/>
              <a:cs typeface="Arial"/>
            </a:endParaRPr>
          </a:p>
          <a:p>
            <a:pPr marL="342900" indent="-342900" algn="just">
              <a:buAutoNum type="arabicPeriod"/>
            </a:pPr>
            <a:endParaRPr lang="es-ES" sz="2400" dirty="0">
              <a:latin typeface="Apple Symbols"/>
              <a:cs typeface="Apple Symbols"/>
            </a:endParaRPr>
          </a:p>
        </p:txBody>
      </p:sp>
    </p:spTree>
    <p:extLst>
      <p:ext uri="{BB962C8B-B14F-4D97-AF65-F5344CB8AC3E}">
        <p14:creationId xmlns:p14="http://schemas.microsoft.com/office/powerpoint/2010/main" val="2641309455"/>
      </p:ext>
    </p:extLst>
  </p:cSld>
  <p:clrMapOvr>
    <a:masterClrMapping/>
  </p:clrMapOvr>
  <mc:AlternateContent xmlns:mc="http://schemas.openxmlformats.org/markup-compatibility/2006" xmlns:p14="http://schemas.microsoft.com/office/powerpoint/2010/main">
    <mc:Choice Requires="p14">
      <p:transition spd="slow" p14:dur="1500">
        <p14:prism dir="r" isInverted="1"/>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Número de diapositiva"/>
          <p:cNvSpPr txBox="1">
            <a:spLocks noGrp="1"/>
          </p:cNvSpPr>
          <p:nvPr>
            <p:ph type="sldNum" sz="quarter" idx="4294967295"/>
          </p:nvPr>
        </p:nvSpPr>
        <p:spPr>
          <a:xfrm>
            <a:off x="8705850" y="6416675"/>
            <a:ext cx="149225" cy="209550"/>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8</a:t>
            </a:fld>
            <a:endParaRPr/>
          </a:p>
        </p:txBody>
      </p:sp>
      <p:graphicFrame>
        <p:nvGraphicFramePr>
          <p:cNvPr id="8" name="Diagrama 8">
            <a:extLst>
              <a:ext uri="{FF2B5EF4-FFF2-40B4-BE49-F238E27FC236}">
                <a16:creationId xmlns:a16="http://schemas.microsoft.com/office/drawing/2014/main" id="{8EF085EF-7872-6D43-B874-934192A4F8A7}"/>
              </a:ext>
            </a:extLst>
          </p:cNvPr>
          <p:cNvGraphicFramePr/>
          <p:nvPr>
            <p:extLst>
              <p:ext uri="{D42A27DB-BD31-4B8C-83A1-F6EECF244321}">
                <p14:modId xmlns:p14="http://schemas.microsoft.com/office/powerpoint/2010/main" val="1972494057"/>
              </p:ext>
            </p:extLst>
          </p:nvPr>
        </p:nvGraphicFramePr>
        <p:xfrm>
          <a:off x="681404" y="6596"/>
          <a:ext cx="8297739" cy="58117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05029222"/>
      </p:ext>
    </p:extLst>
  </p:cSld>
  <p:clrMapOvr>
    <a:masterClrMapping/>
  </p:clrMapOvr>
  <mc:AlternateContent xmlns:mc="http://schemas.openxmlformats.org/markup-compatibility/2006" xmlns:p14="http://schemas.microsoft.com/office/powerpoint/2010/main">
    <mc:Choice Requires="p14">
      <p:transition spd="slow" p14:dur="1500">
        <p14:prism dir="r" isInverted="1"/>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Número de diapositiva"/>
          <p:cNvSpPr txBox="1">
            <a:spLocks noGrp="1"/>
          </p:cNvSpPr>
          <p:nvPr>
            <p:ph type="sldNum" sz="quarter" idx="4294967295"/>
          </p:nvPr>
        </p:nvSpPr>
        <p:spPr>
          <a:xfrm>
            <a:off x="8705850" y="6416675"/>
            <a:ext cx="149225" cy="209550"/>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9</a:t>
            </a:fld>
            <a:endParaRPr/>
          </a:p>
        </p:txBody>
      </p:sp>
      <p:sp>
        <p:nvSpPr>
          <p:cNvPr id="3" name="CuadroTexto 2"/>
          <p:cNvSpPr txBox="1"/>
          <p:nvPr/>
        </p:nvSpPr>
        <p:spPr>
          <a:xfrm>
            <a:off x="872641" y="2886861"/>
            <a:ext cx="8063447" cy="1754326"/>
          </a:xfrm>
          <a:prstGeom prst="rect">
            <a:avLst/>
          </a:prstGeom>
          <a:noFill/>
        </p:spPr>
        <p:txBody>
          <a:bodyPr wrap="square" lIns="91440" tIns="45720" rIns="91440" bIns="45720" rtlCol="0" anchor="t">
            <a:spAutoFit/>
          </a:bodyPr>
          <a:lstStyle/>
          <a:p>
            <a:pPr algn="just"/>
            <a:r>
              <a:rPr lang="es-ES" sz="3600" b="1" i="1" dirty="0">
                <a:solidFill>
                  <a:srgbClr val="002060"/>
                </a:solidFill>
                <a:latin typeface="Georgia"/>
                <a:ea typeface="+mn-lt"/>
                <a:cs typeface="+mn-lt"/>
              </a:rPr>
              <a:t>Pero, ¿qué pasos puedes seguir para mejorar la confianza en ti mismo?</a:t>
            </a:r>
            <a:endParaRPr lang="es-ES" sz="3600" b="1" i="1" dirty="0">
              <a:solidFill>
                <a:srgbClr val="002060"/>
              </a:solidFill>
              <a:latin typeface="Georgia"/>
              <a:cs typeface="Calibri"/>
            </a:endParaRPr>
          </a:p>
        </p:txBody>
      </p:sp>
    </p:spTree>
    <p:extLst>
      <p:ext uri="{BB962C8B-B14F-4D97-AF65-F5344CB8AC3E}">
        <p14:creationId xmlns:p14="http://schemas.microsoft.com/office/powerpoint/2010/main" val="2495549689"/>
      </p:ext>
    </p:extLst>
  </p:cSld>
  <p:clrMapOvr>
    <a:masterClrMapping/>
  </p:clrMapOvr>
  <mc:AlternateContent xmlns:mc="http://schemas.openxmlformats.org/markup-compatibility/2006" xmlns:p14="http://schemas.microsoft.com/office/powerpoint/2010/main">
    <mc:Choice Requires="p14">
      <p:transition spd="slow" p14:dur="1500">
        <p14:prism dir="r" isInverted="1"/>
      </p:transition>
    </mc:Choice>
    <mc:Fallback xmlns="">
      <p:transition spd="slow">
        <p:fade/>
      </p:transition>
    </mc:Fallback>
  </mc:AlternateContent>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e 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339</TotalTime>
  <Words>507</Words>
  <Application>Microsoft Office PowerPoint</Application>
  <PresentationFormat>Carta (216 x 279 mm)</PresentationFormat>
  <Paragraphs>89</Paragraphs>
  <Slides>27</Slides>
  <Notes>1</Notes>
  <HiddenSlides>0</HiddenSlides>
  <MMClips>0</MMClips>
  <ScaleCrop>false</ScaleCrop>
  <HeadingPairs>
    <vt:vector size="4" baseType="variant">
      <vt:variant>
        <vt:lpstr>Tema</vt:lpstr>
      </vt:variant>
      <vt:variant>
        <vt:i4>1</vt:i4>
      </vt:variant>
      <vt:variant>
        <vt:lpstr>Títulos de diapositiva</vt:lpstr>
      </vt:variant>
      <vt:variant>
        <vt:i4>27</vt:i4>
      </vt:variant>
    </vt:vector>
  </HeadingPairs>
  <TitlesOfParts>
    <vt:vector size="28" baseType="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2. Estate preparado</vt:lpstr>
      <vt:lpstr>Presentación de PowerPoint</vt:lpstr>
      <vt:lpstr>Presentación de PowerPoint</vt:lpstr>
      <vt:lpstr>Presentación de PowerPoint</vt:lpstr>
      <vt:lpstr>Presentación de PowerPoint</vt:lpstr>
      <vt:lpstr>Vamos ahora con la Autoestima, ¿cómo mejorarla?</vt:lpstr>
      <vt:lpstr>Presentación de PowerPoint</vt:lpstr>
      <vt:lpstr>Presentación de PowerPoint</vt:lpstr>
      <vt:lpstr>Presentación de PowerPoint</vt:lpstr>
      <vt:lpstr>Presentación de PowerPoint</vt:lpstr>
      <vt:lpstr>Presentación de PowerPoint</vt:lpstr>
      <vt:lpstr>Cada vez que te sientas juzgado o cuestionado , repasa mentalmente tu lista de fortalezas y recuerda de dónde provienen.</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Título renglón 1 renglón 2</dc:title>
  <dc:creator>ASD</dc:creator>
  <cp:lastModifiedBy>ROSALIA TIRZO PEREZ</cp:lastModifiedBy>
  <cp:revision>752</cp:revision>
  <dcterms:created xsi:type="dcterms:W3CDTF">2019-08-12T22:48:24Z</dcterms:created>
  <dcterms:modified xsi:type="dcterms:W3CDTF">2022-06-22T12:31:42Z</dcterms:modified>
</cp:coreProperties>
</file>