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42861-8827-4543-BF80-27EAF056156A}" v="165" dt="2022-06-21T22:05:55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6410"/>
  </p:normalViewPr>
  <p:slideViewPr>
    <p:cSldViewPr snapToGrid="0" snapToObjects="1">
      <p:cViewPr varScale="1">
        <p:scale>
          <a:sx n="68" d="100"/>
          <a:sy n="68" d="100"/>
        </p:scale>
        <p:origin x="12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B776F-F776-BF45-AAB4-153E70368637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7D4B4-F9AD-DD45-AF8D-3C4487DA7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94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D4B4-F9AD-DD45-AF8D-3C4487DA751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69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21/06/2022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77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21/06/2022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828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21/06/2022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982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o del título"/>
          <p:cNvSpPr txBox="1">
            <a:spLocks noGrp="1"/>
          </p:cNvSpPr>
          <p:nvPr>
            <p:ph type="title"/>
          </p:nvPr>
        </p:nvSpPr>
        <p:spPr>
          <a:xfrm>
            <a:off x="732236" y="187523"/>
            <a:ext cx="7679531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89" name="Nivel de texto 1…"/>
          <p:cNvSpPr txBox="1">
            <a:spLocks noGrp="1"/>
          </p:cNvSpPr>
          <p:nvPr>
            <p:ph type="body" idx="1"/>
          </p:nvPr>
        </p:nvSpPr>
        <p:spPr>
          <a:xfrm>
            <a:off x="732236" y="1946672"/>
            <a:ext cx="7679531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1425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21/06/2022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087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21/06/2022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466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21/06/2022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557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21/06/2022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141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21/06/2022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820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21/06/2022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623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21/06/2022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362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21/06/2022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27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04FAE-8E99-734B-85B6-A836659EFB6D}" type="datetimeFigureOut">
              <a:rPr lang="es-ES_tradnl" smtClean="0"/>
              <a:t>21/06/2022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882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8">
            <a:extLst>
              <a:ext uri="{FF2B5EF4-FFF2-40B4-BE49-F238E27FC236}">
                <a16:creationId xmlns:a16="http://schemas.microsoft.com/office/drawing/2014/main" id="{9B1D6219-4093-4FDC-76D6-9F32B8FA9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02" y="2053577"/>
            <a:ext cx="8007594" cy="237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6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8705840" y="6416023"/>
            <a:ext cx="149877" cy="2108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" name="Rectángulo 1"/>
          <p:cNvSpPr/>
          <p:nvPr/>
        </p:nvSpPr>
        <p:spPr>
          <a:xfrm>
            <a:off x="1392903" y="3431170"/>
            <a:ext cx="6917283" cy="193899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6000" b="1" i="1" dirty="0">
                <a:solidFill>
                  <a:srgbClr val="8A0342"/>
                </a:solidFill>
                <a:latin typeface="Georgia"/>
                <a:cs typeface="Apple Symbols"/>
              </a:rPr>
              <a:t>EVALUACIÓN FINAL </a:t>
            </a:r>
            <a:endParaRPr lang="es-ES" sz="6000" b="1" i="1" dirty="0">
              <a:solidFill>
                <a:srgbClr val="8A0342"/>
              </a:solidFill>
              <a:latin typeface="Apple Symbols"/>
              <a:cs typeface="Apple Symbol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838260-5302-8877-7AA7-00FBAB0AD1CB}"/>
              </a:ext>
            </a:extLst>
          </p:cNvPr>
          <p:cNvSpPr txBox="1"/>
          <p:nvPr/>
        </p:nvSpPr>
        <p:spPr>
          <a:xfrm>
            <a:off x="885876" y="2408084"/>
            <a:ext cx="7367084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6000" b="1" i="1" dirty="0">
                <a:solidFill>
                  <a:srgbClr val="002060"/>
                </a:solidFill>
                <a:latin typeface="Georgia"/>
                <a:cs typeface="Apple Symbols"/>
              </a:rPr>
              <a:t>EMPOWERMENT</a:t>
            </a: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A50D10B2-C249-877F-BEFF-08FE46B82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140" y="394029"/>
            <a:ext cx="2743200" cy="816538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AFF45603-3609-77CD-4D9B-0D9A689D9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34" y="5047884"/>
            <a:ext cx="1498356" cy="144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8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8705840" y="6416023"/>
            <a:ext cx="149877" cy="2108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" name="CuadroTexto 2"/>
          <p:cNvSpPr txBox="1"/>
          <p:nvPr/>
        </p:nvSpPr>
        <p:spPr>
          <a:xfrm>
            <a:off x="852742" y="1464537"/>
            <a:ext cx="8063447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ES" sz="2000" dirty="0">
                <a:latin typeface="Arial"/>
                <a:cs typeface="Apple Symbols"/>
              </a:rPr>
              <a:t>Responde con tus palabras lo siguiente:</a:t>
            </a:r>
            <a:endParaRPr lang="es-MX" sz="2000">
              <a:latin typeface="Arial"/>
              <a:cs typeface="Arial"/>
            </a:endParaRPr>
          </a:p>
          <a:p>
            <a:pPr marL="342900" indent="-342900" algn="just">
              <a:buAutoNum type="arabicPeriod"/>
            </a:pPr>
            <a:r>
              <a:rPr lang="es-ES" sz="2000" dirty="0">
                <a:latin typeface="Arial"/>
                <a:cs typeface="Apple Symbols"/>
              </a:rPr>
              <a:t>Define empoderamiento </a:t>
            </a:r>
          </a:p>
          <a:p>
            <a:pPr algn="just"/>
            <a:r>
              <a:rPr lang="es-ES" sz="2000" dirty="0">
                <a:latin typeface="Arial"/>
                <a:cs typeface="Apple Symbols"/>
              </a:rPr>
              <a:t>RECOBRAR O IDENTIFICAR SEGURIDAD APLICADA A CADA SITUACIÓN QUE TENEMOS COMO INDIVIDUOS,(PERSONAL,LABORAL ETC).</a:t>
            </a:r>
          </a:p>
          <a:p>
            <a:pPr marL="342900" indent="-342900" algn="just">
              <a:buAutoNum type="arabicPeriod"/>
            </a:pPr>
            <a:r>
              <a:rPr lang="es-ES" sz="2000" dirty="0">
                <a:latin typeface="Arial"/>
                <a:cs typeface="Apple Symbols"/>
              </a:rPr>
              <a:t>¿Nombra al menos 5 características de una persona empoderada</a:t>
            </a:r>
          </a:p>
          <a:p>
            <a:pPr algn="just"/>
            <a:r>
              <a:rPr lang="es-ES" sz="2000" dirty="0">
                <a:latin typeface="Arial"/>
                <a:cs typeface="Apple Symbols"/>
              </a:rPr>
              <a:t>A) SE RECONOCE Y SE ACEPTA ASI MISMA</a:t>
            </a:r>
          </a:p>
          <a:p>
            <a:pPr algn="just"/>
            <a:r>
              <a:rPr lang="es-ES" sz="2000" dirty="0">
                <a:latin typeface="Arial"/>
                <a:cs typeface="Apple Symbols"/>
              </a:rPr>
              <a:t>B) SE INFORMA Y TRATA DE EMPAPARSE DE LOS TEMAS QUE LE INTERESAN</a:t>
            </a:r>
          </a:p>
          <a:p>
            <a:pPr algn="just"/>
            <a:r>
              <a:rPr lang="es-ES" sz="2000" dirty="0">
                <a:latin typeface="Arial"/>
                <a:cs typeface="Apple Symbols"/>
              </a:rPr>
              <a:t>C) SABE COMO TOMAR DECISIONES</a:t>
            </a:r>
          </a:p>
          <a:p>
            <a:pPr algn="just"/>
            <a:r>
              <a:rPr lang="es-ES" sz="2000" dirty="0">
                <a:latin typeface="Arial"/>
                <a:cs typeface="Apple Symbols"/>
              </a:rPr>
              <a:t>D) TRATA DE SOLUCIONAR LOS CONFLICTOS DE LA MEJOR MANERA POSIBLE</a:t>
            </a:r>
          </a:p>
          <a:p>
            <a:pPr algn="just"/>
            <a:r>
              <a:rPr lang="es-ES" sz="2000" dirty="0">
                <a:latin typeface="Arial"/>
                <a:cs typeface="Apple Symbols"/>
              </a:rPr>
              <a:t>E) BUSCA FORMARSE Y ADQUIRIR CAPACIDADES DIFERENTES</a:t>
            </a:r>
          </a:p>
        </p:txBody>
      </p:sp>
    </p:spTree>
    <p:extLst>
      <p:ext uri="{BB962C8B-B14F-4D97-AF65-F5344CB8AC3E}">
        <p14:creationId xmlns:p14="http://schemas.microsoft.com/office/powerpoint/2010/main" val="365338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8705840" y="6416023"/>
            <a:ext cx="149877" cy="2108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" name="CuadroTexto 2"/>
          <p:cNvSpPr txBox="1"/>
          <p:nvPr/>
        </p:nvSpPr>
        <p:spPr>
          <a:xfrm>
            <a:off x="1040570" y="1299681"/>
            <a:ext cx="7817681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ES" dirty="0">
                <a:latin typeface="Arial"/>
                <a:cs typeface="Apple Symbols"/>
              </a:rPr>
              <a:t>3. Nombra los 4 temperamentos que existen según la psicología</a:t>
            </a:r>
            <a:endParaRPr lang="es-MX">
              <a:latin typeface="Arial"/>
              <a:cs typeface="Arial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/>
                <a:cs typeface="Apple Symbols"/>
              </a:rPr>
              <a:t>SANGUÍNEO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/>
                <a:cs typeface="Apple Symbols"/>
              </a:rPr>
              <a:t>MELANCÓLICO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/>
                <a:cs typeface="Apple Symbols"/>
              </a:rPr>
              <a:t>COLÉRICO: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/>
                <a:cs typeface="Apple Symbols"/>
              </a:rPr>
              <a:t>FLEMÁTICO</a:t>
            </a:r>
          </a:p>
          <a:p>
            <a:pPr algn="just"/>
            <a:r>
              <a:rPr lang="es-ES" dirty="0">
                <a:latin typeface="Arial"/>
                <a:cs typeface="Apple Symbols"/>
              </a:rPr>
              <a:t>4. ¿Cuál es la diferencia entre autoestima y autoconfianza?</a:t>
            </a:r>
          </a:p>
          <a:p>
            <a:pPr algn="just"/>
            <a:r>
              <a:rPr lang="es-ES" dirty="0">
                <a:latin typeface="Arial"/>
                <a:cs typeface="Apple Symbols"/>
              </a:rPr>
              <a:t>EN QUE LA AUTOESTIMA ES </a:t>
            </a:r>
            <a:r>
              <a:rPr lang="es-MX" dirty="0">
                <a:latin typeface="Arial"/>
                <a:cs typeface="Apple Symbols"/>
              </a:rPr>
              <a:t>ES LA APRECIACIÓN DE LAS CAPACIDADES QUE POSEES Y LA AUTOCONFIANZA ES EL SENTIMIENTO GENERAL DE CUÁN VALIOSO ERES COMO UN TODO,</a:t>
            </a:r>
            <a:endParaRPr lang="es-ES" dirty="0">
              <a:latin typeface="Arial"/>
              <a:cs typeface="Apple Symbols"/>
            </a:endParaRPr>
          </a:p>
          <a:p>
            <a:pPr algn="just"/>
            <a:r>
              <a:rPr lang="es-ES" dirty="0">
                <a:latin typeface="Arial"/>
                <a:cs typeface="Apple Symbols"/>
              </a:rPr>
              <a:t>5.¿Cómo se desarrolla la confianza en uno mismo, según Bandura? EN 4 CUATRO COMPONENTES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/>
                <a:cs typeface="Apple Symbols"/>
              </a:rPr>
              <a:t>LOS LOGROS DE EJECUCIÓN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/>
                <a:cs typeface="Apple Symbols"/>
              </a:rPr>
              <a:t>EXPERIENCIA VICARIA U OBSERVACIÓN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/>
                <a:cs typeface="Apple Symbols"/>
              </a:rPr>
              <a:t>PERSUASIÓN VERBAL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/>
                <a:cs typeface="Apple Symbols"/>
              </a:rPr>
              <a:t>ESTADO FISIOLÓGICO DEL INDIVIDUO</a:t>
            </a:r>
          </a:p>
        </p:txBody>
      </p:sp>
    </p:spTree>
    <p:extLst>
      <p:ext uri="{BB962C8B-B14F-4D97-AF65-F5344CB8AC3E}">
        <p14:creationId xmlns:p14="http://schemas.microsoft.com/office/powerpoint/2010/main" val="28369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8705840" y="6416023"/>
            <a:ext cx="149877" cy="2108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" name="CuadroTexto 2"/>
          <p:cNvSpPr txBox="1"/>
          <p:nvPr/>
        </p:nvSpPr>
        <p:spPr>
          <a:xfrm>
            <a:off x="849755" y="1112845"/>
            <a:ext cx="8063447" cy="44627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AutoNum type="arabicPeriod"/>
            </a:pPr>
            <a:endParaRPr lang="es-ES" sz="2400" dirty="0">
              <a:latin typeface="Apple Symbols"/>
              <a:cs typeface="Apple Symbols"/>
            </a:endParaRPr>
          </a:p>
          <a:p>
            <a:pPr algn="just"/>
            <a:r>
              <a:rPr lang="es-ES" sz="2000" dirty="0">
                <a:latin typeface="Arial"/>
                <a:cs typeface="Apple Symbols"/>
              </a:rPr>
              <a:t>6. Menciona las técnicas para mejorar la autoestima</a:t>
            </a:r>
          </a:p>
          <a:p>
            <a:pPr marL="342900" indent="-342900" algn="just">
              <a:buFontTx/>
              <a:buChar char="-"/>
            </a:pPr>
            <a:r>
              <a:rPr lang="es-MX" sz="2000" dirty="0">
                <a:latin typeface="Arial"/>
                <a:cs typeface="Apple Symbols"/>
              </a:rPr>
              <a:t>ENCUENTRA EL ORIGEN DE TU BAJA AUTOESTIMA</a:t>
            </a:r>
          </a:p>
          <a:p>
            <a:pPr marL="342900" indent="-342900" algn="just">
              <a:buFontTx/>
              <a:buChar char="-"/>
            </a:pPr>
            <a:r>
              <a:rPr lang="es-ES" sz="2000" dirty="0">
                <a:latin typeface="Arial"/>
                <a:cs typeface="Apple Symbols"/>
              </a:rPr>
              <a:t>INTÉNTALO AUNQUE SEPAS QUE VAS A FRACASAR</a:t>
            </a:r>
          </a:p>
          <a:p>
            <a:pPr marL="342900" indent="-342900" algn="just">
              <a:buFontTx/>
              <a:buChar char="-"/>
            </a:pPr>
            <a:r>
              <a:rPr lang="es-MX" sz="2000" dirty="0">
                <a:latin typeface="Arial"/>
                <a:cs typeface="Apple Symbols"/>
              </a:rPr>
              <a:t>SUSTITUYE	TUS	OBJETIVOS	POR	VALORES</a:t>
            </a:r>
          </a:p>
          <a:p>
            <a:pPr marL="342900" indent="-342900" algn="just">
              <a:buFontTx/>
              <a:buChar char="-"/>
            </a:pPr>
            <a:r>
              <a:rPr lang="es-ES" sz="2000" dirty="0">
                <a:latin typeface="Arial"/>
                <a:cs typeface="Apple Symbols"/>
              </a:rPr>
              <a:t>IDENTIFICA TUS VERDADERAS FORTALEZAS</a:t>
            </a:r>
          </a:p>
          <a:p>
            <a:pPr marL="342900" indent="-342900" algn="just">
              <a:buFontTx/>
              <a:buChar char="-"/>
            </a:pPr>
            <a:r>
              <a:rPr lang="es-MX" sz="2000" dirty="0">
                <a:latin typeface="Arial"/>
                <a:cs typeface="Apple Symbols"/>
              </a:rPr>
              <a:t>CONVIERTE TUS PENSAMIENTOS NEGATIVOS EN RESPUESTAS RACIONALES	</a:t>
            </a:r>
          </a:p>
          <a:p>
            <a:pPr marL="342900" indent="-342900" algn="just">
              <a:buFontTx/>
              <a:buChar char="-"/>
            </a:pPr>
            <a:r>
              <a:rPr lang="es-MX" sz="2000" dirty="0">
                <a:latin typeface="Arial"/>
                <a:cs typeface="Apple Symbols"/>
              </a:rPr>
              <a:t>MULTIPLICA TU AUTOESTIMA CON EL EJERCICIO</a:t>
            </a:r>
          </a:p>
          <a:p>
            <a:pPr marL="342900" indent="-342900" algn="just">
              <a:buFontTx/>
              <a:buChar char="-"/>
            </a:pPr>
            <a:r>
              <a:rPr lang="es-MX" sz="2000" dirty="0">
                <a:latin typeface="Arial"/>
                <a:cs typeface="Apple Symbols"/>
              </a:rPr>
              <a:t>PIENSA MENOS EN TI Y MÁS EN LOS DEMÁS</a:t>
            </a:r>
          </a:p>
          <a:p>
            <a:pPr algn="just"/>
            <a:endParaRPr lang="es-ES" sz="2000" dirty="0">
              <a:latin typeface="Arial"/>
              <a:cs typeface="Apple Symbols"/>
            </a:endParaRPr>
          </a:p>
          <a:p>
            <a:pPr algn="just"/>
            <a:r>
              <a:rPr lang="es-ES" sz="2000" dirty="0">
                <a:latin typeface="Arial"/>
                <a:cs typeface="Apple Symbols"/>
              </a:rPr>
              <a:t>7. ¿Para qué sirve la matriz de Eisenhower?</a:t>
            </a:r>
          </a:p>
          <a:p>
            <a:pPr algn="just"/>
            <a:r>
              <a:rPr lang="es-ES" sz="2000" dirty="0">
                <a:latin typeface="Arial"/>
                <a:cs typeface="Apple Symbols"/>
              </a:rPr>
              <a:t> FORMA ALTERNATIVA DE ORGANIZAR UNA LISTA DE TAREAS POR ORDEN DE PRIORIDAD, GESTIÓN DE TIEMPO.</a:t>
            </a:r>
          </a:p>
        </p:txBody>
      </p:sp>
    </p:spTree>
    <p:extLst>
      <p:ext uri="{BB962C8B-B14F-4D97-AF65-F5344CB8AC3E}">
        <p14:creationId xmlns:p14="http://schemas.microsoft.com/office/powerpoint/2010/main" val="38521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8705840" y="6416023"/>
            <a:ext cx="149877" cy="2108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" name="CuadroTexto 2"/>
          <p:cNvSpPr txBox="1"/>
          <p:nvPr/>
        </p:nvSpPr>
        <p:spPr>
          <a:xfrm>
            <a:off x="792270" y="1607509"/>
            <a:ext cx="8063447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ES" sz="2000" dirty="0">
                <a:latin typeface="Arial"/>
                <a:cs typeface="Apple Symbols"/>
              </a:rPr>
              <a:t>8. ¿Cuáles son las técnicas para mejorar y mantener tus relaciones sociales?</a:t>
            </a:r>
          </a:p>
          <a:p>
            <a:pPr algn="just"/>
            <a:endParaRPr lang="es-ES" sz="2000" dirty="0">
              <a:latin typeface="Arial"/>
              <a:cs typeface="Apple Symbol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Arial"/>
                <a:cs typeface="Apple Symbols"/>
              </a:rPr>
              <a:t>SÉ FIEL A TUS PRINCIPIOS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Arial"/>
                <a:cs typeface="Apple Symbols"/>
              </a:rPr>
              <a:t>PRACTICA LA HONESTIDAD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Arial"/>
                <a:cs typeface="Apple Symbols"/>
              </a:rPr>
              <a:t>DEMUESTRA CONFIANZA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Arial"/>
                <a:cs typeface="Apple Symbols"/>
              </a:rPr>
              <a:t>PRACTICA LA ESPONTANEIDAD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Arial"/>
                <a:cs typeface="Apple Symbols"/>
              </a:rPr>
              <a:t>POTENCIA TU EMPATÍA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Arial"/>
                <a:cs typeface="Apple Symbols"/>
              </a:rPr>
              <a:t>APRENDE A ESCUCHAR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Arial"/>
                <a:cs typeface="Apple Symbols"/>
              </a:rPr>
              <a:t>MANTENTE HUMILDE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Arial"/>
                <a:cs typeface="Apple Symbols"/>
              </a:rPr>
              <a:t>MANTÉN EL CONTACTO</a:t>
            </a:r>
          </a:p>
        </p:txBody>
      </p:sp>
    </p:spTree>
    <p:extLst>
      <p:ext uri="{BB962C8B-B14F-4D97-AF65-F5344CB8AC3E}">
        <p14:creationId xmlns:p14="http://schemas.microsoft.com/office/powerpoint/2010/main" val="263514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8705840" y="6416023"/>
            <a:ext cx="149877" cy="2108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" name="CuadroTexto 2"/>
          <p:cNvSpPr txBox="1"/>
          <p:nvPr/>
        </p:nvSpPr>
        <p:spPr>
          <a:xfrm>
            <a:off x="939876" y="1273214"/>
            <a:ext cx="8063447" cy="44627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ES" sz="2000" dirty="0">
                <a:latin typeface="Arial"/>
                <a:cs typeface="Apple Symbols"/>
              </a:rPr>
              <a:t>9. Menciona las 10 acciones para tomar mejores decisiones</a:t>
            </a:r>
          </a:p>
          <a:p>
            <a:pPr algn="just"/>
            <a:endParaRPr lang="es-ES" sz="2000" dirty="0">
              <a:latin typeface="Arial"/>
              <a:cs typeface="Apple Symbols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>
                <a:latin typeface="Arial"/>
                <a:cs typeface="Apple Symbols"/>
              </a:rPr>
              <a:t>TOMA CONCIENCIA DEL PROCESO DE TOMA DE DECISIONES.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>
                <a:latin typeface="Arial"/>
                <a:cs typeface="Apple Symbols"/>
              </a:rPr>
              <a:t>IDENTIFICA CLARAMENTE TUS OBJETIVOS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>
                <a:latin typeface="Arial"/>
                <a:cs typeface="Apple Symbols"/>
              </a:rPr>
              <a:t>SE REALISTA EN EL PLANTEAMIENTO DEL PROBLEMA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>
                <a:latin typeface="Arial"/>
                <a:cs typeface="Apple Symbols"/>
              </a:rPr>
              <a:t>NO TE AUTOENGAÑES 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>
                <a:latin typeface="Arial"/>
                <a:cs typeface="Apple Symbols"/>
              </a:rPr>
              <a:t>ATIENDE SOLO LA INFORMACIÓN RELEVANTE 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>
                <a:latin typeface="Arial"/>
                <a:cs typeface="Apple Symbols"/>
              </a:rPr>
              <a:t>RECONOCE Y GESTIONA LA INCERTIDUMBRE 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>
                <a:latin typeface="Arial"/>
                <a:cs typeface="Apple Symbols"/>
              </a:rPr>
              <a:t>SE CREATIVO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>
                <a:latin typeface="Arial"/>
                <a:cs typeface="Apple Symbols"/>
              </a:rPr>
              <a:t>SE DECISIONES TIENE CONSECUENCIAS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>
                <a:latin typeface="Arial"/>
                <a:cs typeface="Apple Symbols"/>
              </a:rPr>
              <a:t>PON EN PRÁCTICA TUS DECISIONES 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>
                <a:latin typeface="Arial"/>
                <a:cs typeface="Apple Symbols"/>
              </a:rPr>
              <a:t>TEN EN CUENTA QUE NO TODO ES RACIONALIDAD</a:t>
            </a:r>
          </a:p>
          <a:p>
            <a:pPr marL="342900" indent="-342900" algn="just">
              <a:buAutoNum type="arabicPeriod"/>
            </a:pPr>
            <a:endParaRPr lang="es-ES" sz="2400" dirty="0">
              <a:latin typeface="Apple Symbols"/>
              <a:cs typeface="Apple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6413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8705840" y="6416023"/>
            <a:ext cx="149877" cy="2108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" name="CuadroTexto 2"/>
          <p:cNvSpPr txBox="1"/>
          <p:nvPr/>
        </p:nvSpPr>
        <p:spPr>
          <a:xfrm>
            <a:off x="939876" y="1672476"/>
            <a:ext cx="8063447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ES" sz="2400" dirty="0">
                <a:latin typeface="Arial"/>
                <a:cs typeface="Apple Symbols"/>
              </a:rPr>
              <a:t>10 ¿Cuáles son las 4 etapas del mensaje asertivo perfecto?</a:t>
            </a:r>
          </a:p>
          <a:p>
            <a:pPr algn="just"/>
            <a:endParaRPr lang="es-ES" sz="2400" dirty="0">
              <a:latin typeface="Arial"/>
              <a:cs typeface="Apple Symbols"/>
            </a:endParaRPr>
          </a:p>
          <a:p>
            <a:pPr marL="342900" indent="-342900" algn="just">
              <a:buAutoNum type="arabicPeriod"/>
            </a:pPr>
            <a:r>
              <a:rPr lang="es-ES" sz="2400" dirty="0">
                <a:latin typeface="Arial"/>
                <a:cs typeface="Apple Symbols"/>
              </a:rPr>
              <a:t>LOS HECHOS</a:t>
            </a:r>
          </a:p>
          <a:p>
            <a:pPr marL="342900" indent="-342900" algn="just">
              <a:buAutoNum type="arabicPeriod"/>
            </a:pPr>
            <a:r>
              <a:rPr lang="es-ES" sz="2400" dirty="0">
                <a:latin typeface="Arial"/>
                <a:cs typeface="Apple Symbols"/>
              </a:rPr>
              <a:t>TUS SENTIMIENTOS </a:t>
            </a:r>
          </a:p>
          <a:p>
            <a:pPr marL="342900" indent="-342900" algn="just">
              <a:buAutoNum type="arabicPeriod"/>
            </a:pPr>
            <a:r>
              <a:rPr lang="es-ES" sz="2400" dirty="0">
                <a:latin typeface="Arial"/>
                <a:cs typeface="Apple Symbols"/>
              </a:rPr>
              <a:t>LAS CONSECUENCIAS </a:t>
            </a:r>
          </a:p>
          <a:p>
            <a:pPr marL="342900" indent="-342900" algn="just">
              <a:buAutoNum type="arabicPeriod"/>
            </a:pPr>
            <a:r>
              <a:rPr lang="es-ES" sz="2400" dirty="0">
                <a:latin typeface="Arial"/>
                <a:cs typeface="Apple Symbols"/>
              </a:rPr>
              <a:t>LA SOLUCIÓN</a:t>
            </a:r>
          </a:p>
          <a:p>
            <a:pPr marL="342900" indent="-342900" algn="just">
              <a:buAutoNum type="arabicPeriod"/>
            </a:pPr>
            <a:endParaRPr lang="es-ES" sz="2400" dirty="0">
              <a:latin typeface="Apple Symbols"/>
              <a:cs typeface="Apple Symbols"/>
            </a:endParaRPr>
          </a:p>
        </p:txBody>
      </p:sp>
    </p:spTree>
    <p:extLst>
      <p:ext uri="{BB962C8B-B14F-4D97-AF65-F5344CB8AC3E}">
        <p14:creationId xmlns:p14="http://schemas.microsoft.com/office/powerpoint/2010/main" val="5050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507</Words>
  <Application>Microsoft Office PowerPoint</Application>
  <PresentationFormat>Carta (216 x 279 mm)</PresentationFormat>
  <Paragraphs>89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renglón 1 renglón 2</dc:title>
  <dc:creator>ASD</dc:creator>
  <cp:lastModifiedBy>ROSALIA TIRZO PEREZ</cp:lastModifiedBy>
  <cp:revision>124</cp:revision>
  <dcterms:created xsi:type="dcterms:W3CDTF">2019-08-12T22:48:24Z</dcterms:created>
  <dcterms:modified xsi:type="dcterms:W3CDTF">2022-06-21T22:06:07Z</dcterms:modified>
</cp:coreProperties>
</file>