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b16f88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b16f88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c6e2c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c6e2c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16f88eb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16f88e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16f88eb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16f88eb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c6e2c3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1c6e2c3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16f88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16f88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c6e2c3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c6e2c3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4ba550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4ba550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c6e2c3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c6e2c3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Image Retrieval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68875" y="790500"/>
            <a:ext cx="3682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Improvements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Hit Ratio: 42%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Only 4 projections: increase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○"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 hamming distance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8256" t="0"/>
          <a:stretch/>
        </p:blipFill>
        <p:spPr>
          <a:xfrm>
            <a:off x="3604425" y="152400"/>
            <a:ext cx="2856814" cy="441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900" y="152400"/>
            <a:ext cx="2651100" cy="441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Generator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63" y="754350"/>
            <a:ext cx="19526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750" y="1890400"/>
            <a:ext cx="4560725" cy="297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975" y="747400"/>
            <a:ext cx="687421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95850" y="5169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5" y="2313175"/>
            <a:ext cx="9036077" cy="102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45900" y="285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 Pseudocode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38" y="1146125"/>
            <a:ext cx="7148925" cy="350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</a:t>
            </a:r>
            <a:r>
              <a:rPr lang="en"/>
              <a:t> and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Barcode Generator</a:t>
            </a:r>
            <a:endParaRPr sz="1900" u="sng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Runs in the same time and space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Input size is the same &gt; O(1)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/>
              <a:t>Search Algorithm</a:t>
            </a:r>
            <a:endParaRPr sz="1900" u="sng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Run-Time </a:t>
            </a:r>
            <a:r>
              <a:rPr lang="en" sz="1900"/>
              <a:t>depends</a:t>
            </a:r>
            <a:r>
              <a:rPr lang="en" sz="1900"/>
              <a:t> on size (n) &gt; O(n^2)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00" y="953688"/>
            <a:ext cx="4656300" cy="3236124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