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3d913d57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3d913d57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d913d57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d913d57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3d913d57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3d913d57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3d913d57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3d913d57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3d913d57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3d913d57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3d913d57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3d913d57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d913d57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3d913d57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2975" y="277575"/>
            <a:ext cx="55089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Agricultural CO₂ Emissions and Temperature Impacts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06375" y="3588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Data-Driven Analysis Using Regression Models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106375" y="4019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Brandon Jacobs</a:t>
            </a:r>
            <a:endParaRPr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5106375" y="4346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 November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agricultural sector is a major source of CO₂ emissions, impacting climate change and environmental sustainability.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Consists of emission data across various agricultural activities (e.g., crop residues, forest fires) along with population and temperature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To analyze emissions and predict temperature impacts based on agricultural activities.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&amp; Objectives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57300" y="1231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Rising CO₂ emissions from agriculture pose a challenge for sustainable practices, but there’s limited insight into the largest contributors and trends.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Quantify CO₂ emissions by agricultural activity.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Analyze temporal and regional emission trends.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Assess correlations between emissions, population, and temperature.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Build predictive models for temperature based on emissions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78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and Features Overview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-GB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Emissions from activities like crop residues, rice cultivation, and forest fires.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Population demographics (urban, rural, total).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Target variable: Average temperature in °C.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Summary</a:t>
            </a:r>
            <a:r>
              <a:rPr lang="en-GB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Over 30 features with data from multiple countries and years.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Approach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Models Tested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Decision Tree Regression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Random Forest Regression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Stacking Regression (ensemble of models)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R2 (Explained Variance)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Mean Squared Error (MSE)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 Comparison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43525"/>
            <a:ext cx="5036750" cy="20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Random Forest is the Best Fit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High Performance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Highest R2R^2R2 (0.63) and lowest MSE (0.113), indicating strong predictive power.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Handles Complexity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Captures complex, nonlinear interactions between features, beneficial in multifaceted agricultural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Stability and Robustness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Less prone to overfitting than single decision trees, yielding more reliable predictions on new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Best Model</a:t>
            </a:r>
            <a:r>
              <a:rPr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Random Forest Regression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Random Forest effectively models CO₂ emissions, providing a reliable approach for predicting temperature impacts in agriculture.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Next Steps</a:t>
            </a:r>
            <a:r>
              <a:rPr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Use Random Forest insights to advise on reducing high-emission agricultural activities.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Continue monitoring trends to guide sustainable agricultural practices.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