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66" r:id="rId4"/>
    <p:sldId id="272" r:id="rId5"/>
    <p:sldId id="284" r:id="rId6"/>
    <p:sldId id="280" r:id="rId7"/>
    <p:sldId id="285" r:id="rId8"/>
    <p:sldId id="286" r:id="rId9"/>
    <p:sldId id="276" r:id="rId10"/>
    <p:sldId id="277" r:id="rId11"/>
    <p:sldId id="281" r:id="rId12"/>
    <p:sldId id="274" r:id="rId13"/>
    <p:sldId id="271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BF753-D3F2-4C64-A7E8-CB14C953B0C3}" v="22" dt="2024-03-04T16:41:46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Courson" userId="62f9d5fcea03682b" providerId="LiveId" clId="{54CBF753-D3F2-4C64-A7E8-CB14C953B0C3}"/>
    <pc:docChg chg="undo redo custSel addSld delSld modSld sldOrd">
      <pc:chgData name="Elizabeth Courson" userId="62f9d5fcea03682b" providerId="LiveId" clId="{54CBF753-D3F2-4C64-A7E8-CB14C953B0C3}" dt="2024-03-04T16:54:13.899" v="929"/>
      <pc:docMkLst>
        <pc:docMk/>
      </pc:docMkLst>
      <pc:sldChg chg="del">
        <pc:chgData name="Elizabeth Courson" userId="62f9d5fcea03682b" providerId="LiveId" clId="{54CBF753-D3F2-4C64-A7E8-CB14C953B0C3}" dt="2024-02-28T18:37:03.699" v="575" actId="47"/>
        <pc:sldMkLst>
          <pc:docMk/>
          <pc:sldMk cId="3042826300" sldId="265"/>
        </pc:sldMkLst>
      </pc:sldChg>
      <pc:sldChg chg="addSp delSp modSp mod ord">
        <pc:chgData name="Elizabeth Courson" userId="62f9d5fcea03682b" providerId="LiveId" clId="{54CBF753-D3F2-4C64-A7E8-CB14C953B0C3}" dt="2024-03-04T16:54:13.899" v="929"/>
        <pc:sldMkLst>
          <pc:docMk/>
          <pc:sldMk cId="2116190161" sldId="266"/>
        </pc:sldMkLst>
        <pc:spChg chg="mod">
          <ac:chgData name="Elizabeth Courson" userId="62f9d5fcea03682b" providerId="LiveId" clId="{54CBF753-D3F2-4C64-A7E8-CB14C953B0C3}" dt="2024-02-28T18:15:46.578" v="116" actId="1076"/>
          <ac:spMkLst>
            <pc:docMk/>
            <pc:sldMk cId="2116190161" sldId="266"/>
            <ac:spMk id="2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2-28T18:15:20.995" v="109" actId="478"/>
          <ac:spMkLst>
            <pc:docMk/>
            <pc:sldMk cId="2116190161" sldId="266"/>
            <ac:spMk id="4" creationId="{6EE1B7D9-57C8-4FAD-9471-2B58771B7ADC}"/>
          </ac:spMkLst>
        </pc:spChg>
        <pc:spChg chg="add mod">
          <ac:chgData name="Elizabeth Courson" userId="62f9d5fcea03682b" providerId="LiveId" clId="{54CBF753-D3F2-4C64-A7E8-CB14C953B0C3}" dt="2024-02-28T18:18:38.159" v="131" actId="1076"/>
          <ac:spMkLst>
            <pc:docMk/>
            <pc:sldMk cId="2116190161" sldId="266"/>
            <ac:spMk id="6" creationId="{F88784D6-4E54-E895-D518-8F131DD3CF89}"/>
          </ac:spMkLst>
        </pc:spChg>
        <pc:spChg chg="add mod">
          <ac:chgData name="Elizabeth Courson" userId="62f9d5fcea03682b" providerId="LiveId" clId="{54CBF753-D3F2-4C64-A7E8-CB14C953B0C3}" dt="2024-02-28T18:21:24.780" v="163" actId="1076"/>
          <ac:spMkLst>
            <pc:docMk/>
            <pc:sldMk cId="2116190161" sldId="266"/>
            <ac:spMk id="7" creationId="{5404C1D3-DC8C-158F-A632-39C600C08EC1}"/>
          </ac:spMkLst>
        </pc:spChg>
        <pc:spChg chg="add mod">
          <ac:chgData name="Elizabeth Courson" userId="62f9d5fcea03682b" providerId="LiveId" clId="{54CBF753-D3F2-4C64-A7E8-CB14C953B0C3}" dt="2024-02-28T18:19:47.375" v="146" actId="1076"/>
          <ac:spMkLst>
            <pc:docMk/>
            <pc:sldMk cId="2116190161" sldId="266"/>
            <ac:spMk id="8" creationId="{23AF4ECA-FB3B-9977-A6FC-EA35D347328E}"/>
          </ac:spMkLst>
        </pc:spChg>
        <pc:spChg chg="add mod">
          <ac:chgData name="Elizabeth Courson" userId="62f9d5fcea03682b" providerId="LiveId" clId="{54CBF753-D3F2-4C64-A7E8-CB14C953B0C3}" dt="2024-02-28T18:20:01.390" v="149" actId="1076"/>
          <ac:spMkLst>
            <pc:docMk/>
            <pc:sldMk cId="2116190161" sldId="266"/>
            <ac:spMk id="9" creationId="{B9F429FF-EDCC-40B6-FE6B-6EDE77334991}"/>
          </ac:spMkLst>
        </pc:spChg>
        <pc:spChg chg="add mod">
          <ac:chgData name="Elizabeth Courson" userId="62f9d5fcea03682b" providerId="LiveId" clId="{54CBF753-D3F2-4C64-A7E8-CB14C953B0C3}" dt="2024-02-28T18:20:14.739" v="151" actId="1076"/>
          <ac:spMkLst>
            <pc:docMk/>
            <pc:sldMk cId="2116190161" sldId="266"/>
            <ac:spMk id="10" creationId="{B36ED63F-8898-BC6C-7F4F-484E09BCA4B0}"/>
          </ac:spMkLst>
        </pc:spChg>
        <pc:spChg chg="add mod">
          <ac:chgData name="Elizabeth Courson" userId="62f9d5fcea03682b" providerId="LiveId" clId="{54CBF753-D3F2-4C64-A7E8-CB14C953B0C3}" dt="2024-02-28T18:21:39.558" v="165" actId="1036"/>
          <ac:spMkLst>
            <pc:docMk/>
            <pc:sldMk cId="2116190161" sldId="266"/>
            <ac:spMk id="11" creationId="{90A6E0FE-DDFC-B13D-12B6-C8A3E7570C5C}"/>
          </ac:spMkLst>
        </pc:spChg>
        <pc:graphicFrameChg chg="add mod">
          <ac:chgData name="Elizabeth Courson" userId="62f9d5fcea03682b" providerId="LiveId" clId="{54CBF753-D3F2-4C64-A7E8-CB14C953B0C3}" dt="2024-02-28T18:19:47.375" v="146" actId="1076"/>
          <ac:graphicFrameMkLst>
            <pc:docMk/>
            <pc:sldMk cId="2116190161" sldId="266"/>
            <ac:graphicFrameMk id="5" creationId="{00000000-0008-0000-0000-000003000000}"/>
          </ac:graphicFrameMkLst>
        </pc:graphicFrameChg>
        <pc:graphicFrameChg chg="del">
          <ac:chgData name="Elizabeth Courson" userId="62f9d5fcea03682b" providerId="LiveId" clId="{54CBF753-D3F2-4C64-A7E8-CB14C953B0C3}" dt="2024-02-28T18:15:18.255" v="108" actId="47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del">
        <pc:chgData name="Elizabeth Courson" userId="62f9d5fcea03682b" providerId="LiveId" clId="{54CBF753-D3F2-4C64-A7E8-CB14C953B0C3}" dt="2024-02-28T18:37:05.488" v="576" actId="47"/>
        <pc:sldMkLst>
          <pc:docMk/>
          <pc:sldMk cId="4145261392" sldId="267"/>
        </pc:sldMkLst>
      </pc:sldChg>
      <pc:sldChg chg="del">
        <pc:chgData name="Elizabeth Courson" userId="62f9d5fcea03682b" providerId="LiveId" clId="{54CBF753-D3F2-4C64-A7E8-CB14C953B0C3}" dt="2024-02-28T18:37:07.826" v="577" actId="47"/>
        <pc:sldMkLst>
          <pc:docMk/>
          <pc:sldMk cId="1153027685" sldId="269"/>
        </pc:sldMkLst>
      </pc:sldChg>
      <pc:sldChg chg="del">
        <pc:chgData name="Elizabeth Courson" userId="62f9d5fcea03682b" providerId="LiveId" clId="{54CBF753-D3F2-4C64-A7E8-CB14C953B0C3}" dt="2024-02-28T18:35:26.441" v="535" actId="47"/>
        <pc:sldMkLst>
          <pc:docMk/>
          <pc:sldMk cId="3444435236" sldId="270"/>
        </pc:sldMkLst>
      </pc:sldChg>
      <pc:sldChg chg="addSp delSp modSp mod">
        <pc:chgData name="Elizabeth Courson" userId="62f9d5fcea03682b" providerId="LiveId" clId="{54CBF753-D3F2-4C64-A7E8-CB14C953B0C3}" dt="2024-03-04T16:52:37.908" v="914" actId="108"/>
        <pc:sldMkLst>
          <pc:docMk/>
          <pc:sldMk cId="1475842300" sldId="271"/>
        </pc:sldMkLst>
        <pc:spChg chg="add del mod">
          <ac:chgData name="Elizabeth Courson" userId="62f9d5fcea03682b" providerId="LiveId" clId="{54CBF753-D3F2-4C64-A7E8-CB14C953B0C3}" dt="2024-03-04T16:51:21.491" v="905" actId="1076"/>
          <ac:spMkLst>
            <pc:docMk/>
            <pc:sldMk cId="1475842300" sldId="271"/>
            <ac:spMk id="2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3-04T16:52:37.908" v="914" actId="108"/>
          <ac:spMkLst>
            <pc:docMk/>
            <pc:sldMk cId="1475842300" sldId="271"/>
            <ac:spMk id="3" creationId="{00000000-0000-0000-0000-000000000000}"/>
          </ac:spMkLst>
        </pc:spChg>
        <pc:spChg chg="del">
          <ac:chgData name="Elizabeth Courson" userId="62f9d5fcea03682b" providerId="LiveId" clId="{54CBF753-D3F2-4C64-A7E8-CB14C953B0C3}" dt="2024-03-04T16:48:39.825" v="869" actId="478"/>
          <ac:spMkLst>
            <pc:docMk/>
            <pc:sldMk cId="1475842300" sldId="271"/>
            <ac:spMk id="4" creationId="{00000000-0000-0000-0000-000000000000}"/>
          </ac:spMkLst>
        </pc:spChg>
        <pc:spChg chg="del mod">
          <ac:chgData name="Elizabeth Courson" userId="62f9d5fcea03682b" providerId="LiveId" clId="{54CBF753-D3F2-4C64-A7E8-CB14C953B0C3}" dt="2024-03-04T16:48:44.906" v="871" actId="478"/>
          <ac:spMkLst>
            <pc:docMk/>
            <pc:sldMk cId="1475842300" sldId="271"/>
            <ac:spMk id="5" creationId="{00000000-0000-0000-0000-000000000000}"/>
          </ac:spMkLst>
        </pc:spChg>
        <pc:spChg chg="del">
          <ac:chgData name="Elizabeth Courson" userId="62f9d5fcea03682b" providerId="LiveId" clId="{54CBF753-D3F2-4C64-A7E8-CB14C953B0C3}" dt="2024-03-04T16:48:42.274" v="870" actId="478"/>
          <ac:spMkLst>
            <pc:docMk/>
            <pc:sldMk cId="1475842300" sldId="271"/>
            <ac:spMk id="6" creationId="{00000000-0000-0000-0000-000000000000}"/>
          </ac:spMkLst>
        </pc:spChg>
        <pc:spChg chg="add del mod">
          <ac:chgData name="Elizabeth Courson" userId="62f9d5fcea03682b" providerId="LiveId" clId="{54CBF753-D3F2-4C64-A7E8-CB14C953B0C3}" dt="2024-03-04T16:48:47.658" v="872" actId="478"/>
          <ac:spMkLst>
            <pc:docMk/>
            <pc:sldMk cId="1475842300" sldId="271"/>
            <ac:spMk id="8" creationId="{2458681D-A430-365B-3007-0242103F7144}"/>
          </ac:spMkLst>
        </pc:spChg>
        <pc:spChg chg="add del mod">
          <ac:chgData name="Elizabeth Courson" userId="62f9d5fcea03682b" providerId="LiveId" clId="{54CBF753-D3F2-4C64-A7E8-CB14C953B0C3}" dt="2024-03-04T16:50:52.256" v="900" actId="478"/>
          <ac:spMkLst>
            <pc:docMk/>
            <pc:sldMk cId="1475842300" sldId="271"/>
            <ac:spMk id="10" creationId="{11AF6AE6-4559-4334-B8D1-251A4165E377}"/>
          </ac:spMkLst>
        </pc:spChg>
        <pc:spChg chg="add del mod">
          <ac:chgData name="Elizabeth Courson" userId="62f9d5fcea03682b" providerId="LiveId" clId="{54CBF753-D3F2-4C64-A7E8-CB14C953B0C3}" dt="2024-03-04T16:50:52.256" v="900" actId="478"/>
          <ac:spMkLst>
            <pc:docMk/>
            <pc:sldMk cId="1475842300" sldId="271"/>
            <ac:spMk id="12" creationId="{31B1962A-C02E-2B23-F0F2-E787A33451FA}"/>
          </ac:spMkLst>
        </pc:spChg>
      </pc:sldChg>
      <pc:sldChg chg="modSp mod">
        <pc:chgData name="Elizabeth Courson" userId="62f9d5fcea03682b" providerId="LiveId" clId="{54CBF753-D3F2-4C64-A7E8-CB14C953B0C3}" dt="2024-02-28T19:29:08.153" v="603" actId="14100"/>
        <pc:sldMkLst>
          <pc:docMk/>
          <pc:sldMk cId="215988672" sldId="272"/>
        </pc:sldMkLst>
        <pc:spChg chg="mod">
          <ac:chgData name="Elizabeth Courson" userId="62f9d5fcea03682b" providerId="LiveId" clId="{54CBF753-D3F2-4C64-A7E8-CB14C953B0C3}" dt="2024-02-28T19:29:08.153" v="603" actId="14100"/>
          <ac:spMkLst>
            <pc:docMk/>
            <pc:sldMk cId="215988672" sldId="272"/>
            <ac:spMk id="2" creationId="{00000000-0000-0000-0000-000000000000}"/>
          </ac:spMkLst>
        </pc:spChg>
        <pc:graphicFrameChg chg="add mod modGraphic">
          <ac:chgData name="Elizabeth Courson" userId="62f9d5fcea03682b" providerId="LiveId" clId="{54CBF753-D3F2-4C64-A7E8-CB14C953B0C3}" dt="2024-02-28T18:00:02.189" v="29" actId="20577"/>
          <ac:graphicFrameMkLst>
            <pc:docMk/>
            <pc:sldMk cId="215988672" sldId="272"/>
            <ac:graphicFrameMk id="3" creationId="{43E5D3F4-7495-8B84-F260-4F56DD7F1BAA}"/>
          </ac:graphicFrameMkLst>
        </pc:graphicFrameChg>
      </pc:sldChg>
      <pc:sldChg chg="del ord">
        <pc:chgData name="Elizabeth Courson" userId="62f9d5fcea03682b" providerId="LiveId" clId="{54CBF753-D3F2-4C64-A7E8-CB14C953B0C3}" dt="2024-02-28T18:35:24.678" v="534" actId="47"/>
        <pc:sldMkLst>
          <pc:docMk/>
          <pc:sldMk cId="3661180859" sldId="273"/>
        </pc:sldMkLst>
      </pc:sldChg>
      <pc:sldChg chg="modSp mod ord">
        <pc:chgData name="Elizabeth Courson" userId="62f9d5fcea03682b" providerId="LiveId" clId="{54CBF753-D3F2-4C64-A7E8-CB14C953B0C3}" dt="2024-02-28T18:34:38.356" v="531"/>
        <pc:sldMkLst>
          <pc:docMk/>
          <pc:sldMk cId="3232560146" sldId="274"/>
        </pc:sldMkLst>
        <pc:spChg chg="mod">
          <ac:chgData name="Elizabeth Courson" userId="62f9d5fcea03682b" providerId="LiveId" clId="{54CBF753-D3F2-4C64-A7E8-CB14C953B0C3}" dt="2024-02-28T18:34:24.884" v="529" actId="20577"/>
          <ac:spMkLst>
            <pc:docMk/>
            <pc:sldMk cId="3232560146" sldId="274"/>
            <ac:spMk id="2" creationId="{00000000-0000-0000-0000-000000000000}"/>
          </ac:spMkLst>
        </pc:spChg>
      </pc:sldChg>
      <pc:sldChg chg="del">
        <pc:chgData name="Elizabeth Courson" userId="62f9d5fcea03682b" providerId="LiveId" clId="{54CBF753-D3F2-4C64-A7E8-CB14C953B0C3}" dt="2024-02-28T18:35:23.596" v="533" actId="47"/>
        <pc:sldMkLst>
          <pc:docMk/>
          <pc:sldMk cId="1857640680" sldId="275"/>
        </pc:sldMkLst>
      </pc:sldChg>
      <pc:sldChg chg="modSp mod">
        <pc:chgData name="Elizabeth Courson" userId="62f9d5fcea03682b" providerId="LiveId" clId="{54CBF753-D3F2-4C64-A7E8-CB14C953B0C3}" dt="2024-02-28T18:02:42.217" v="55" actId="14100"/>
        <pc:sldMkLst>
          <pc:docMk/>
          <pc:sldMk cId="2018702386" sldId="276"/>
        </pc:sldMkLst>
        <pc:spChg chg="mod">
          <ac:chgData name="Elizabeth Courson" userId="62f9d5fcea03682b" providerId="LiveId" clId="{54CBF753-D3F2-4C64-A7E8-CB14C953B0C3}" dt="2024-02-28T18:02:42.217" v="55" actId="14100"/>
          <ac:spMkLst>
            <pc:docMk/>
            <pc:sldMk cId="2018702386" sldId="276"/>
            <ac:spMk id="2" creationId="{79FF8D71-B3AF-0659-CF05-911D6647942A}"/>
          </ac:spMkLst>
        </pc:spChg>
      </pc:sldChg>
      <pc:sldChg chg="modSp add mod">
        <pc:chgData name="Elizabeth Courson" userId="62f9d5fcea03682b" providerId="LiveId" clId="{54CBF753-D3F2-4C64-A7E8-CB14C953B0C3}" dt="2024-02-28T18:03:00.062" v="70" actId="14100"/>
        <pc:sldMkLst>
          <pc:docMk/>
          <pc:sldMk cId="914938500" sldId="277"/>
        </pc:sldMkLst>
        <pc:spChg chg="mod">
          <ac:chgData name="Elizabeth Courson" userId="62f9d5fcea03682b" providerId="LiveId" clId="{54CBF753-D3F2-4C64-A7E8-CB14C953B0C3}" dt="2024-02-28T18:03:00.062" v="70" actId="14100"/>
          <ac:spMkLst>
            <pc:docMk/>
            <pc:sldMk cId="914938500" sldId="277"/>
            <ac:spMk id="2" creationId="{B3EE0AF3-9C02-9626-E2E3-1BD4A01823C7}"/>
          </ac:spMkLst>
        </pc:spChg>
      </pc:sldChg>
      <pc:sldChg chg="add del">
        <pc:chgData name="Elizabeth Courson" userId="62f9d5fcea03682b" providerId="LiveId" clId="{54CBF753-D3F2-4C64-A7E8-CB14C953B0C3}" dt="2024-02-28T18:37:00.080" v="574" actId="47"/>
        <pc:sldMkLst>
          <pc:docMk/>
          <pc:sldMk cId="4185573102" sldId="278"/>
        </pc:sldMkLst>
      </pc:sldChg>
      <pc:sldChg chg="addSp delSp modSp add mod ord">
        <pc:chgData name="Elizabeth Courson" userId="62f9d5fcea03682b" providerId="LiveId" clId="{54CBF753-D3F2-4C64-A7E8-CB14C953B0C3}" dt="2024-03-04T16:53:59.976" v="927"/>
        <pc:sldMkLst>
          <pc:docMk/>
          <pc:sldMk cId="3885404891" sldId="279"/>
        </pc:sldMkLst>
        <pc:spChg chg="add del mod">
          <ac:chgData name="Elizabeth Courson" userId="62f9d5fcea03682b" providerId="LiveId" clId="{54CBF753-D3F2-4C64-A7E8-CB14C953B0C3}" dt="2024-03-04T16:41:59.186" v="807" actId="478"/>
          <ac:spMkLst>
            <pc:docMk/>
            <pc:sldMk cId="3885404891" sldId="279"/>
            <ac:spMk id="2" creationId="{1AC5BAF3-B592-303F-BB50-77A03EF4834E}"/>
          </ac:spMkLst>
        </pc:spChg>
        <pc:spChg chg="add del mod">
          <ac:chgData name="Elizabeth Courson" userId="62f9d5fcea03682b" providerId="LiveId" clId="{54CBF753-D3F2-4C64-A7E8-CB14C953B0C3}" dt="2024-02-28T18:24:00.150" v="171" actId="478"/>
          <ac:spMkLst>
            <pc:docMk/>
            <pc:sldMk cId="3885404891" sldId="279"/>
            <ac:spMk id="3" creationId="{A818AA7B-AC4B-0F7F-C7E6-1FCC25C3FA2B}"/>
          </ac:spMkLst>
        </pc:spChg>
        <pc:spChg chg="add del mod">
          <ac:chgData name="Elizabeth Courson" userId="62f9d5fcea03682b" providerId="LiveId" clId="{54CBF753-D3F2-4C64-A7E8-CB14C953B0C3}" dt="2024-03-04T16:42:01.786" v="808" actId="478"/>
          <ac:spMkLst>
            <pc:docMk/>
            <pc:sldMk cId="3885404891" sldId="279"/>
            <ac:spMk id="4" creationId="{22E45785-D00C-B9CD-BB19-55911BF71E22}"/>
          </ac:spMkLst>
        </pc:spChg>
        <pc:spChg chg="add mod">
          <ac:chgData name="Elizabeth Courson" userId="62f9d5fcea03682b" providerId="LiveId" clId="{54CBF753-D3F2-4C64-A7E8-CB14C953B0C3}" dt="2024-02-28T18:26:54.577" v="258" actId="1076"/>
          <ac:spMkLst>
            <pc:docMk/>
            <pc:sldMk cId="3885404891" sldId="279"/>
            <ac:spMk id="5" creationId="{6CDCB7DB-FBB3-6909-9058-479611B94518}"/>
          </ac:spMkLst>
        </pc:spChg>
        <pc:spChg chg="add mod">
          <ac:chgData name="Elizabeth Courson" userId="62f9d5fcea03682b" providerId="LiveId" clId="{54CBF753-D3F2-4C64-A7E8-CB14C953B0C3}" dt="2024-02-28T18:26:54.577" v="258" actId="1076"/>
          <ac:spMkLst>
            <pc:docMk/>
            <pc:sldMk cId="3885404891" sldId="279"/>
            <ac:spMk id="6" creationId="{9840DE6E-C439-8720-CC45-B0E6715B3D1E}"/>
          </ac:spMkLst>
        </pc:spChg>
        <pc:spChg chg="mod">
          <ac:chgData name="Elizabeth Courson" userId="62f9d5fcea03682b" providerId="LiveId" clId="{54CBF753-D3F2-4C64-A7E8-CB14C953B0C3}" dt="2024-03-04T16:43:28.293" v="815" actId="1076"/>
          <ac:spMkLst>
            <pc:docMk/>
            <pc:sldMk cId="3885404891" sldId="279"/>
            <ac:spMk id="13" creationId="{E277FAFE-FD03-EE16-F035-588F2C8AD6DB}"/>
          </ac:spMkLst>
        </pc:spChg>
        <pc:spChg chg="mod">
          <ac:chgData name="Elizabeth Courson" userId="62f9d5fcea03682b" providerId="LiveId" clId="{54CBF753-D3F2-4C64-A7E8-CB14C953B0C3}" dt="2024-03-04T16:43:28.293" v="815" actId="1076"/>
          <ac:spMkLst>
            <pc:docMk/>
            <pc:sldMk cId="3885404891" sldId="279"/>
            <ac:spMk id="14" creationId="{D739EB41-C3D8-B1FF-434F-9181351FFB43}"/>
          </ac:spMkLst>
        </pc:spChg>
      </pc:sldChg>
      <pc:sldChg chg="delSp modSp add mod">
        <pc:chgData name="Elizabeth Courson" userId="62f9d5fcea03682b" providerId="LiveId" clId="{54CBF753-D3F2-4C64-A7E8-CB14C953B0C3}" dt="2024-03-04T16:47:06.377" v="866" actId="2710"/>
        <pc:sldMkLst>
          <pc:docMk/>
          <pc:sldMk cId="3347115904" sldId="280"/>
        </pc:sldMkLst>
        <pc:spChg chg="del mod">
          <ac:chgData name="Elizabeth Courson" userId="62f9d5fcea03682b" providerId="LiveId" clId="{54CBF753-D3F2-4C64-A7E8-CB14C953B0C3}" dt="2024-03-04T16:42:40.392" v="812" actId="478"/>
          <ac:spMkLst>
            <pc:docMk/>
            <pc:sldMk cId="3347115904" sldId="280"/>
            <ac:spMk id="2" creationId="{384E6E5B-8720-A888-9E72-F9EA76830933}"/>
          </ac:spMkLst>
        </pc:spChg>
        <pc:spChg chg="del">
          <ac:chgData name="Elizabeth Courson" userId="62f9d5fcea03682b" providerId="LiveId" clId="{54CBF753-D3F2-4C64-A7E8-CB14C953B0C3}" dt="2024-03-04T16:42:43.481" v="813" actId="478"/>
          <ac:spMkLst>
            <pc:docMk/>
            <pc:sldMk cId="3347115904" sldId="280"/>
            <ac:spMk id="4" creationId="{0527096B-4717-17F4-6E06-5AB968F522AC}"/>
          </ac:spMkLst>
        </pc:spChg>
        <pc:spChg chg="mod">
          <ac:chgData name="Elizabeth Courson" userId="62f9d5fcea03682b" providerId="LiveId" clId="{54CBF753-D3F2-4C64-A7E8-CB14C953B0C3}" dt="2024-03-04T16:43:12.360" v="814" actId="1076"/>
          <ac:spMkLst>
            <pc:docMk/>
            <pc:sldMk cId="3347115904" sldId="280"/>
            <ac:spMk id="13" creationId="{966C6149-3DC5-9368-6375-27A4059BE7E8}"/>
          </ac:spMkLst>
        </pc:spChg>
        <pc:spChg chg="mod">
          <ac:chgData name="Elizabeth Courson" userId="62f9d5fcea03682b" providerId="LiveId" clId="{54CBF753-D3F2-4C64-A7E8-CB14C953B0C3}" dt="2024-03-04T16:47:06.377" v="866" actId="2710"/>
          <ac:spMkLst>
            <pc:docMk/>
            <pc:sldMk cId="3347115904" sldId="280"/>
            <ac:spMk id="14" creationId="{7E49E4A6-4EB9-C6FC-97BF-4A122E2D0009}"/>
          </ac:spMkLst>
        </pc:spChg>
      </pc:sldChg>
      <pc:sldChg chg="addSp modSp add mod">
        <pc:chgData name="Elizabeth Courson" userId="62f9d5fcea03682b" providerId="LiveId" clId="{54CBF753-D3F2-4C64-A7E8-CB14C953B0C3}" dt="2024-02-28T18:33:33.277" v="477" actId="20577"/>
        <pc:sldMkLst>
          <pc:docMk/>
          <pc:sldMk cId="2758254044" sldId="281"/>
        </pc:sldMkLst>
        <pc:spChg chg="mod">
          <ac:chgData name="Elizabeth Courson" userId="62f9d5fcea03682b" providerId="LiveId" clId="{54CBF753-D3F2-4C64-A7E8-CB14C953B0C3}" dt="2024-02-28T18:33:33.277" v="477" actId="20577"/>
          <ac:spMkLst>
            <pc:docMk/>
            <pc:sldMk cId="2758254044" sldId="281"/>
            <ac:spMk id="2" creationId="{C76CA726-D525-4296-28BA-62B4C0291C68}"/>
          </ac:spMkLst>
        </pc:spChg>
        <pc:spChg chg="add mod">
          <ac:chgData name="Elizabeth Courson" userId="62f9d5fcea03682b" providerId="LiveId" clId="{54CBF753-D3F2-4C64-A7E8-CB14C953B0C3}" dt="2024-02-28T18:32:28.329" v="393" actId="14100"/>
          <ac:spMkLst>
            <pc:docMk/>
            <pc:sldMk cId="2758254044" sldId="281"/>
            <ac:spMk id="3" creationId="{B49E7C55-D933-D48E-9AEB-A4C1E1F877F1}"/>
          </ac:spMkLst>
        </pc:spChg>
        <pc:spChg chg="add mod">
          <ac:chgData name="Elizabeth Courson" userId="62f9d5fcea03682b" providerId="LiveId" clId="{54CBF753-D3F2-4C64-A7E8-CB14C953B0C3}" dt="2024-02-28T18:33:06.606" v="465" actId="20577"/>
          <ac:spMkLst>
            <pc:docMk/>
            <pc:sldMk cId="2758254044" sldId="281"/>
            <ac:spMk id="4" creationId="{12338794-C5AF-322E-2FF4-5B10A1CB858E}"/>
          </ac:spMkLst>
        </pc:spChg>
        <pc:graphicFrameChg chg="mod">
          <ac:chgData name="Elizabeth Courson" userId="62f9d5fcea03682b" providerId="LiveId" clId="{54CBF753-D3F2-4C64-A7E8-CB14C953B0C3}" dt="2024-02-28T18:33:13.882" v="466" actId="14100"/>
          <ac:graphicFrameMkLst>
            <pc:docMk/>
            <pc:sldMk cId="2758254044" sldId="281"/>
            <ac:graphicFrameMk id="9" creationId="{EFBE9B4F-3D2E-F190-EBC8-1B5D063E6C0D}"/>
          </ac:graphicFrameMkLst>
        </pc:graphicFrameChg>
      </pc:sldChg>
      <pc:sldChg chg="add del">
        <pc:chgData name="Elizabeth Courson" userId="62f9d5fcea03682b" providerId="LiveId" clId="{54CBF753-D3F2-4C64-A7E8-CB14C953B0C3}" dt="2024-02-28T18:35:57.707" v="565" actId="47"/>
        <pc:sldMkLst>
          <pc:docMk/>
          <pc:sldMk cId="927955415" sldId="282"/>
        </pc:sldMkLst>
      </pc:sldChg>
      <pc:sldChg chg="addSp delSp modSp add mod">
        <pc:chgData name="Elizabeth Courson" userId="62f9d5fcea03682b" providerId="LiveId" clId="{54CBF753-D3F2-4C64-A7E8-CB14C953B0C3}" dt="2024-03-04T16:53:25.894" v="920" actId="1076"/>
        <pc:sldMkLst>
          <pc:docMk/>
          <pc:sldMk cId="4253979466" sldId="283"/>
        </pc:sldMkLst>
        <pc:spChg chg="mod">
          <ac:chgData name="Elizabeth Courson" userId="62f9d5fcea03682b" providerId="LiveId" clId="{54CBF753-D3F2-4C64-A7E8-CB14C953B0C3}" dt="2024-03-04T16:53:25.894" v="920" actId="1076"/>
          <ac:spMkLst>
            <pc:docMk/>
            <pc:sldMk cId="4253979466" sldId="283"/>
            <ac:spMk id="2" creationId="{9665C2AA-3A71-8FDD-74C8-A49E032B3894}"/>
          </ac:spMkLst>
        </pc:spChg>
        <pc:spChg chg="mod">
          <ac:chgData name="Elizabeth Courson" userId="62f9d5fcea03682b" providerId="LiveId" clId="{54CBF753-D3F2-4C64-A7E8-CB14C953B0C3}" dt="2024-03-04T16:53:25.894" v="920" actId="1076"/>
          <ac:spMkLst>
            <pc:docMk/>
            <pc:sldMk cId="4253979466" sldId="283"/>
            <ac:spMk id="3" creationId="{8FD8A614-F1B9-4AFF-4173-B8FD2FE811E2}"/>
          </ac:spMkLst>
        </pc:spChg>
        <pc:spChg chg="del">
          <ac:chgData name="Elizabeth Courson" userId="62f9d5fcea03682b" providerId="LiveId" clId="{54CBF753-D3F2-4C64-A7E8-CB14C953B0C3}" dt="2024-03-04T16:52:02.277" v="909" actId="478"/>
          <ac:spMkLst>
            <pc:docMk/>
            <pc:sldMk cId="4253979466" sldId="283"/>
            <ac:spMk id="4" creationId="{D761B200-3FE6-A63F-A8AA-C567618C9289}"/>
          </ac:spMkLst>
        </pc:spChg>
        <pc:spChg chg="del">
          <ac:chgData name="Elizabeth Courson" userId="62f9d5fcea03682b" providerId="LiveId" clId="{54CBF753-D3F2-4C64-A7E8-CB14C953B0C3}" dt="2024-03-04T16:51:30.642" v="907" actId="478"/>
          <ac:spMkLst>
            <pc:docMk/>
            <pc:sldMk cId="4253979466" sldId="283"/>
            <ac:spMk id="5" creationId="{791FCA5D-0DFC-625B-2F32-53F2642E295C}"/>
          </ac:spMkLst>
        </pc:spChg>
        <pc:spChg chg="del">
          <ac:chgData name="Elizabeth Courson" userId="62f9d5fcea03682b" providerId="LiveId" clId="{54CBF753-D3F2-4C64-A7E8-CB14C953B0C3}" dt="2024-03-04T16:51:27.715" v="906" actId="478"/>
          <ac:spMkLst>
            <pc:docMk/>
            <pc:sldMk cId="4253979466" sldId="283"/>
            <ac:spMk id="6" creationId="{D785F418-A116-C8A2-9010-55644969ACB8}"/>
          </ac:spMkLst>
        </pc:spChg>
        <pc:spChg chg="add del mod">
          <ac:chgData name="Elizabeth Courson" userId="62f9d5fcea03682b" providerId="LiveId" clId="{54CBF753-D3F2-4C64-A7E8-CB14C953B0C3}" dt="2024-03-04T16:51:34.070" v="908" actId="478"/>
          <ac:spMkLst>
            <pc:docMk/>
            <pc:sldMk cId="4253979466" sldId="283"/>
            <ac:spMk id="8" creationId="{A96D6A75-48BF-309D-F09F-956B3039895E}"/>
          </ac:spMkLst>
        </pc:spChg>
      </pc:sldChg>
      <pc:sldChg chg="addSp delSp modSp add mod">
        <pc:chgData name="Elizabeth Courson" userId="62f9d5fcea03682b" providerId="LiveId" clId="{54CBF753-D3F2-4C64-A7E8-CB14C953B0C3}" dt="2024-03-04T16:47:24.270" v="868" actId="108"/>
        <pc:sldMkLst>
          <pc:docMk/>
          <pc:sldMk cId="4100688281" sldId="284"/>
        </pc:sldMkLst>
        <pc:spChg chg="mod">
          <ac:chgData name="Elizabeth Courson" userId="62f9d5fcea03682b" providerId="LiveId" clId="{54CBF753-D3F2-4C64-A7E8-CB14C953B0C3}" dt="2024-03-04T16:41:46.585" v="805" actId="164"/>
          <ac:spMkLst>
            <pc:docMk/>
            <pc:sldMk cId="4100688281" sldId="284"/>
            <ac:spMk id="2" creationId="{BC22F018-2BEF-5799-DB93-063F0220D699}"/>
          </ac:spMkLst>
        </pc:spChg>
        <pc:spChg chg="mod">
          <ac:chgData name="Elizabeth Courson" userId="62f9d5fcea03682b" providerId="LiveId" clId="{54CBF753-D3F2-4C64-A7E8-CB14C953B0C3}" dt="2024-03-04T16:47:24.270" v="868" actId="108"/>
          <ac:spMkLst>
            <pc:docMk/>
            <pc:sldMk cId="4100688281" sldId="284"/>
            <ac:spMk id="4" creationId="{03B26129-0C65-6E28-A72B-7B505A94EBF9}"/>
          </ac:spMkLst>
        </pc:spChg>
        <pc:spChg chg="add del mod">
          <ac:chgData name="Elizabeth Courson" userId="62f9d5fcea03682b" providerId="LiveId" clId="{54CBF753-D3F2-4C64-A7E8-CB14C953B0C3}" dt="2024-03-04T16:41:19.851" v="800" actId="478"/>
          <ac:spMkLst>
            <pc:docMk/>
            <pc:sldMk cId="4100688281" sldId="284"/>
            <ac:spMk id="5" creationId="{37326E74-4B49-AF8E-1A13-97BCCB65D82B}"/>
          </ac:spMkLst>
        </pc:spChg>
        <pc:spChg chg="add del mod">
          <ac:chgData name="Elizabeth Courson" userId="62f9d5fcea03682b" providerId="LiveId" clId="{54CBF753-D3F2-4C64-A7E8-CB14C953B0C3}" dt="2024-03-04T16:41:23.952" v="802" actId="478"/>
          <ac:spMkLst>
            <pc:docMk/>
            <pc:sldMk cId="4100688281" sldId="284"/>
            <ac:spMk id="7" creationId="{5B0E1A6C-2218-C17D-05F4-692FB7F5940A}"/>
          </ac:spMkLst>
        </pc:spChg>
        <pc:spChg chg="del">
          <ac:chgData name="Elizabeth Courson" userId="62f9d5fcea03682b" providerId="LiveId" clId="{54CBF753-D3F2-4C64-A7E8-CB14C953B0C3}" dt="2024-03-04T16:41:15.209" v="799" actId="478"/>
          <ac:spMkLst>
            <pc:docMk/>
            <pc:sldMk cId="4100688281" sldId="284"/>
            <ac:spMk id="13" creationId="{E42F1C1C-E65D-026A-321A-3C1CF942078D}"/>
          </ac:spMkLst>
        </pc:spChg>
        <pc:spChg chg="del">
          <ac:chgData name="Elizabeth Courson" userId="62f9d5fcea03682b" providerId="LiveId" clId="{54CBF753-D3F2-4C64-A7E8-CB14C953B0C3}" dt="2024-03-04T16:41:22.207" v="801" actId="478"/>
          <ac:spMkLst>
            <pc:docMk/>
            <pc:sldMk cId="4100688281" sldId="284"/>
            <ac:spMk id="14" creationId="{A077A668-D29B-696F-2A5B-68279CE248D3}"/>
          </ac:spMkLst>
        </pc:spChg>
        <pc:grpChg chg="add mod">
          <ac:chgData name="Elizabeth Courson" userId="62f9d5fcea03682b" providerId="LiveId" clId="{54CBF753-D3F2-4C64-A7E8-CB14C953B0C3}" dt="2024-03-04T16:41:52.140" v="806" actId="12789"/>
          <ac:grpSpMkLst>
            <pc:docMk/>
            <pc:sldMk cId="4100688281" sldId="284"/>
            <ac:grpSpMk id="8" creationId="{783B6915-AFA0-C352-C650-F9830AA884BA}"/>
          </ac:grpSpMkLst>
        </pc:grpChg>
      </pc:sldChg>
      <pc:sldChg chg="addSp delSp modSp add mod">
        <pc:chgData name="Elizabeth Courson" userId="62f9d5fcea03682b" providerId="LiveId" clId="{54CBF753-D3F2-4C64-A7E8-CB14C953B0C3}" dt="2024-03-04T16:46:08.758" v="852" actId="108"/>
        <pc:sldMkLst>
          <pc:docMk/>
          <pc:sldMk cId="3907880364" sldId="285"/>
        </pc:sldMkLst>
        <pc:spChg chg="mod">
          <ac:chgData name="Elizabeth Courson" userId="62f9d5fcea03682b" providerId="LiveId" clId="{54CBF753-D3F2-4C64-A7E8-CB14C953B0C3}" dt="2024-03-04T16:45:33.782" v="848" actId="1076"/>
          <ac:spMkLst>
            <pc:docMk/>
            <pc:sldMk cId="3907880364" sldId="285"/>
            <ac:spMk id="2" creationId="{AD0E3887-95C4-63C0-E172-1F0E69AE24B6}"/>
          </ac:spMkLst>
        </pc:spChg>
        <pc:spChg chg="mod">
          <ac:chgData name="Elizabeth Courson" userId="62f9d5fcea03682b" providerId="LiveId" clId="{54CBF753-D3F2-4C64-A7E8-CB14C953B0C3}" dt="2024-03-04T16:46:08.758" v="852" actId="108"/>
          <ac:spMkLst>
            <pc:docMk/>
            <pc:sldMk cId="3907880364" sldId="285"/>
            <ac:spMk id="4" creationId="{AD706FCF-8A58-CA4D-CCDF-1674B2708BC7}"/>
          </ac:spMkLst>
        </pc:spChg>
        <pc:spChg chg="add del mod">
          <ac:chgData name="Elizabeth Courson" userId="62f9d5fcea03682b" providerId="LiveId" clId="{54CBF753-D3F2-4C64-A7E8-CB14C953B0C3}" dt="2024-03-04T16:43:41.303" v="817" actId="478"/>
          <ac:spMkLst>
            <pc:docMk/>
            <pc:sldMk cId="3907880364" sldId="285"/>
            <ac:spMk id="5" creationId="{06DCC3BE-E644-C2F1-A86A-FB453C992936}"/>
          </ac:spMkLst>
        </pc:spChg>
        <pc:spChg chg="add del mod">
          <ac:chgData name="Elizabeth Courson" userId="62f9d5fcea03682b" providerId="LiveId" clId="{54CBF753-D3F2-4C64-A7E8-CB14C953B0C3}" dt="2024-03-04T16:43:48.269" v="819" actId="478"/>
          <ac:spMkLst>
            <pc:docMk/>
            <pc:sldMk cId="3907880364" sldId="285"/>
            <ac:spMk id="7" creationId="{93F547B9-B61A-400F-744E-4EBBB6CDD7A9}"/>
          </ac:spMkLst>
        </pc:spChg>
        <pc:spChg chg="del">
          <ac:chgData name="Elizabeth Courson" userId="62f9d5fcea03682b" providerId="LiveId" clId="{54CBF753-D3F2-4C64-A7E8-CB14C953B0C3}" dt="2024-03-04T16:43:44.463" v="818" actId="478"/>
          <ac:spMkLst>
            <pc:docMk/>
            <pc:sldMk cId="3907880364" sldId="285"/>
            <ac:spMk id="13" creationId="{D2F28E6E-920F-7B2C-3BB9-26F59700F4BB}"/>
          </ac:spMkLst>
        </pc:spChg>
        <pc:spChg chg="del">
          <ac:chgData name="Elizabeth Courson" userId="62f9d5fcea03682b" providerId="LiveId" clId="{54CBF753-D3F2-4C64-A7E8-CB14C953B0C3}" dt="2024-03-04T16:43:39.541" v="816" actId="478"/>
          <ac:spMkLst>
            <pc:docMk/>
            <pc:sldMk cId="3907880364" sldId="285"/>
            <ac:spMk id="14" creationId="{3B8D8979-31D1-84F7-E2A9-64952B0ACA17}"/>
          </ac:spMkLst>
        </pc:spChg>
      </pc:sldChg>
      <pc:sldChg chg="modSp add mod">
        <pc:chgData name="Elizabeth Courson" userId="62f9d5fcea03682b" providerId="LiveId" clId="{54CBF753-D3F2-4C64-A7E8-CB14C953B0C3}" dt="2024-03-04T16:53:51.145" v="925" actId="2710"/>
        <pc:sldMkLst>
          <pc:docMk/>
          <pc:sldMk cId="1964749904" sldId="286"/>
        </pc:sldMkLst>
        <pc:spChg chg="mod">
          <ac:chgData name="Elizabeth Courson" userId="62f9d5fcea03682b" providerId="LiveId" clId="{54CBF753-D3F2-4C64-A7E8-CB14C953B0C3}" dt="2024-03-04T16:46:56.751" v="865" actId="1076"/>
          <ac:spMkLst>
            <pc:docMk/>
            <pc:sldMk cId="1964749904" sldId="286"/>
            <ac:spMk id="2" creationId="{3AE257BE-1D30-BC4E-AC5C-A04CEA9F94C9}"/>
          </ac:spMkLst>
        </pc:spChg>
        <pc:spChg chg="mod">
          <ac:chgData name="Elizabeth Courson" userId="62f9d5fcea03682b" providerId="LiveId" clId="{54CBF753-D3F2-4C64-A7E8-CB14C953B0C3}" dt="2024-03-04T16:53:51.145" v="925" actId="2710"/>
          <ac:spMkLst>
            <pc:docMk/>
            <pc:sldMk cId="1964749904" sldId="286"/>
            <ac:spMk id="4" creationId="{B92615D8-7B7F-5EB1-A388-BAB8CC751D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62f9d5fcea03682b/Desktop/SPR_2024/Systems%20Analysis%20and%20Design/Gantt%20chart%20to%20play%20wi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'[Gantt chart to play with.xlsx]Gantt Chart'!$C$4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'[Gantt chart to play with.xlsx]Gantt Chart'!$B$5:$B$9</c:f>
              <c:strCache>
                <c:ptCount val="5"/>
                <c:pt idx="0">
                  <c:v>Phase two: Map Design</c:v>
                </c:pt>
                <c:pt idx="1">
                  <c:v>Phase two: Sprite Movement</c:v>
                </c:pt>
                <c:pt idx="2">
                  <c:v>Phase two: Interactables</c:v>
                </c:pt>
                <c:pt idx="3">
                  <c:v>Phase two: Powers and Interactions</c:v>
                </c:pt>
                <c:pt idx="4">
                  <c:v>Phase two: Sprite Creation</c:v>
                </c:pt>
              </c:strCache>
            </c:strRef>
          </c:cat>
          <c:val>
            <c:numRef>
              <c:f>'[Gantt chart to play with.xlsx]Gantt Chart'!$C$5:$C$9</c:f>
              <c:numCache>
                <c:formatCode>m/d/yyyy</c:formatCode>
                <c:ptCount val="5"/>
                <c:pt idx="0">
                  <c:v>45329</c:v>
                </c:pt>
                <c:pt idx="1">
                  <c:v>45344</c:v>
                </c:pt>
                <c:pt idx="2">
                  <c:v>45329</c:v>
                </c:pt>
                <c:pt idx="3">
                  <c:v>45349</c:v>
                </c:pt>
                <c:pt idx="4">
                  <c:v>45329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B-4B72-BB31-56132E4D52B8}"/>
            </c:ext>
          </c:extLst>
        </c:ser>
        <c:ser>
          <c:idx val="1"/>
          <c:order val="1"/>
          <c:tx>
            <c:strRef>
              <c:f>'[Gantt chart to play with.xlsx]Gantt Chart'!$E$4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32B-4B72-BB31-56132E4D52B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32B-4B72-BB31-56132E4D52B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32B-4B72-BB31-56132E4D52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32B-4B72-BB31-56132E4D52B8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32B-4B72-BB31-56132E4D52B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32B-4B72-BB31-56132E4D52B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32B-4B72-BB31-56132E4D52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F32B-4B72-BB31-56132E4D52B8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F32B-4B72-BB31-56132E4D52B8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F32B-4B72-BB31-56132E4D52B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F32B-4B72-BB31-56132E4D52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F32B-4B72-BB31-56132E4D52B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F32B-4B72-BB31-56132E4D52B8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F32B-4B72-BB31-56132E4D52B8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F32B-4B72-BB31-56132E4D52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F32B-4B72-BB31-56132E4D52B8}"/>
              </c:ext>
            </c:extLst>
          </c:dPt>
          <c:cat>
            <c:strRef>
              <c:f>'[Gantt chart to play with.xlsx]Gantt Chart'!$B$5:$B$9</c:f>
              <c:strCache>
                <c:ptCount val="5"/>
                <c:pt idx="0">
                  <c:v>Phase two: Map Design</c:v>
                </c:pt>
                <c:pt idx="1">
                  <c:v>Phase two: Sprite Movement</c:v>
                </c:pt>
                <c:pt idx="2">
                  <c:v>Phase two: Interactables</c:v>
                </c:pt>
                <c:pt idx="3">
                  <c:v>Phase two: Powers and Interactions</c:v>
                </c:pt>
                <c:pt idx="4">
                  <c:v>Phase two: Sprite Creation</c:v>
                </c:pt>
              </c:strCache>
            </c:strRef>
          </c:cat>
          <c:val>
            <c:numRef>
              <c:f>'[Gantt chart to play with.xlsx]Gantt Chart'!$E$5:$E$9</c:f>
              <c:numCache>
                <c:formatCode>General</c:formatCode>
                <c:ptCount val="5"/>
                <c:pt idx="0">
                  <c:v>14</c:v>
                </c:pt>
                <c:pt idx="1">
                  <c:v>7</c:v>
                </c:pt>
                <c:pt idx="2">
                  <c:v>19</c:v>
                </c:pt>
                <c:pt idx="3">
                  <c:v>7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2B-4B72-BB31-56132E4D5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3390400"/>
        <c:axId val="164523240"/>
      </c:barChart>
      <c:catAx>
        <c:axId val="16339040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64523240"/>
        <c:crosses val="autoZero"/>
        <c:auto val="1"/>
        <c:lblAlgn val="ctr"/>
        <c:lblOffset val="100"/>
        <c:noMultiLvlLbl val="0"/>
      </c:catAx>
      <c:valAx>
        <c:axId val="164523240"/>
        <c:scaling>
          <c:orientation val="minMax"/>
          <c:max val="45355"/>
          <c:min val="45329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163390400"/>
        <c:crosses val="autoZero"/>
        <c:crossBetween val="between"/>
        <c:majorUnit val="7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11" y="570166"/>
          <a:ext cx="2068591" cy="517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5558" y="585313"/>
        <a:ext cx="2038297" cy="486853"/>
      </dsp:txXfrm>
    </dsp:sp>
    <dsp:sp modelId="{1B1F80F4-E9A5-4A99-A630-6548067B7CB5}">
      <dsp:nvSpPr>
        <dsp:cNvPr id="0" name=""/>
        <dsp:cNvSpPr/>
      </dsp:nvSpPr>
      <dsp:spPr>
        <a:xfrm rot="5400000">
          <a:off x="989457" y="11325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11" y="126831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5558" y="1283463"/>
        <a:ext cx="2038297" cy="486853"/>
      </dsp:txXfrm>
    </dsp:sp>
    <dsp:sp modelId="{7CAEA63C-96B5-40D4-900F-409598FDB0C1}">
      <dsp:nvSpPr>
        <dsp:cNvPr id="0" name=""/>
        <dsp:cNvSpPr/>
      </dsp:nvSpPr>
      <dsp:spPr>
        <a:xfrm rot="5400000">
          <a:off x="989457" y="183071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11" y="196646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5558" y="1981613"/>
        <a:ext cx="2038297" cy="486853"/>
      </dsp:txXfrm>
    </dsp:sp>
    <dsp:sp modelId="{A65C4264-24F4-4122-844B-F5E582EC0111}">
      <dsp:nvSpPr>
        <dsp:cNvPr id="0" name=""/>
        <dsp:cNvSpPr/>
      </dsp:nvSpPr>
      <dsp:spPr>
        <a:xfrm rot="5400000">
          <a:off x="989457" y="25288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11" y="2664615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5558" y="2679762"/>
        <a:ext cx="2038297" cy="486853"/>
      </dsp:txXfrm>
    </dsp:sp>
    <dsp:sp modelId="{3FBD4BD3-B74D-4AAB-9295-AE19DCC50691}">
      <dsp:nvSpPr>
        <dsp:cNvPr id="0" name=""/>
        <dsp:cNvSpPr/>
      </dsp:nvSpPr>
      <dsp:spPr>
        <a:xfrm rot="5400000">
          <a:off x="989457" y="322701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11" y="3362765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5558" y="3377912"/>
        <a:ext cx="2038297" cy="486853"/>
      </dsp:txXfrm>
    </dsp:sp>
    <dsp:sp modelId="{09ADE9CE-20B7-4A4E-BED6-D56E4ED1D855}">
      <dsp:nvSpPr>
        <dsp:cNvPr id="0" name=""/>
        <dsp:cNvSpPr/>
      </dsp:nvSpPr>
      <dsp:spPr>
        <a:xfrm>
          <a:off x="2358606" y="570166"/>
          <a:ext cx="2068591" cy="517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3753" y="585313"/>
        <a:ext cx="2038297" cy="486853"/>
      </dsp:txXfrm>
    </dsp:sp>
    <dsp:sp modelId="{C8CE6287-76AA-46C4-B478-0F9183DE6118}">
      <dsp:nvSpPr>
        <dsp:cNvPr id="0" name=""/>
        <dsp:cNvSpPr/>
      </dsp:nvSpPr>
      <dsp:spPr>
        <a:xfrm rot="5400000">
          <a:off x="3347652" y="11325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58606" y="126831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3753" y="1283463"/>
        <a:ext cx="2038297" cy="486853"/>
      </dsp:txXfrm>
    </dsp:sp>
    <dsp:sp modelId="{DDA5CBC7-AA05-481A-A03A-3964C1BBBB5A}">
      <dsp:nvSpPr>
        <dsp:cNvPr id="0" name=""/>
        <dsp:cNvSpPr/>
      </dsp:nvSpPr>
      <dsp:spPr>
        <a:xfrm rot="5400000">
          <a:off x="3347652" y="183071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58606" y="196646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3753" y="1981613"/>
        <a:ext cx="2038297" cy="486853"/>
      </dsp:txXfrm>
    </dsp:sp>
    <dsp:sp modelId="{E7F7C4A8-2F3A-49BA-B2E4-CF48FCA5D8D8}">
      <dsp:nvSpPr>
        <dsp:cNvPr id="0" name=""/>
        <dsp:cNvSpPr/>
      </dsp:nvSpPr>
      <dsp:spPr>
        <a:xfrm rot="5400000">
          <a:off x="3347652" y="25288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58606" y="2664615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3753" y="2679762"/>
        <a:ext cx="2038297" cy="486853"/>
      </dsp:txXfrm>
    </dsp:sp>
    <dsp:sp modelId="{67971461-EE07-4B5E-A0C3-A166C6559682}">
      <dsp:nvSpPr>
        <dsp:cNvPr id="0" name=""/>
        <dsp:cNvSpPr/>
      </dsp:nvSpPr>
      <dsp:spPr>
        <a:xfrm>
          <a:off x="4716801" y="570166"/>
          <a:ext cx="2068591" cy="517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948" y="585313"/>
        <a:ext cx="2038297" cy="486853"/>
      </dsp:txXfrm>
    </dsp:sp>
    <dsp:sp modelId="{BF9CEF10-4726-4D20-AC2F-85DE706D0D00}">
      <dsp:nvSpPr>
        <dsp:cNvPr id="0" name=""/>
        <dsp:cNvSpPr/>
      </dsp:nvSpPr>
      <dsp:spPr>
        <a:xfrm rot="5400000">
          <a:off x="5705846" y="11325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801" y="126831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948" y="1283463"/>
        <a:ext cx="2038297" cy="486853"/>
      </dsp:txXfrm>
    </dsp:sp>
    <dsp:sp modelId="{0C1CAC8B-CC80-49DA-9707-021AB163C55F}">
      <dsp:nvSpPr>
        <dsp:cNvPr id="0" name=""/>
        <dsp:cNvSpPr/>
      </dsp:nvSpPr>
      <dsp:spPr>
        <a:xfrm rot="5400000">
          <a:off x="5705846" y="183071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801" y="196646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948" y="1981613"/>
        <a:ext cx="2038297" cy="486853"/>
      </dsp:txXfrm>
    </dsp:sp>
    <dsp:sp modelId="{DA50ACFD-2722-4D29-B376-5CF3C8F3EB41}">
      <dsp:nvSpPr>
        <dsp:cNvPr id="0" name=""/>
        <dsp:cNvSpPr/>
      </dsp:nvSpPr>
      <dsp:spPr>
        <a:xfrm>
          <a:off x="7074996" y="570166"/>
          <a:ext cx="2068591" cy="517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90143" y="585313"/>
        <a:ext cx="2038297" cy="486853"/>
      </dsp:txXfrm>
    </dsp:sp>
    <dsp:sp modelId="{E31C91BC-3A8F-4AC7-8DBF-330AFF31351C}">
      <dsp:nvSpPr>
        <dsp:cNvPr id="0" name=""/>
        <dsp:cNvSpPr/>
      </dsp:nvSpPr>
      <dsp:spPr>
        <a:xfrm rot="5400000">
          <a:off x="8064041" y="113256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4996" y="126831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90143" y="1283463"/>
        <a:ext cx="2038297" cy="486853"/>
      </dsp:txXfrm>
    </dsp:sp>
    <dsp:sp modelId="{DF54C50F-225E-47E8-9EC4-AAA209AD28CA}">
      <dsp:nvSpPr>
        <dsp:cNvPr id="0" name=""/>
        <dsp:cNvSpPr/>
      </dsp:nvSpPr>
      <dsp:spPr>
        <a:xfrm rot="5400000">
          <a:off x="8064041" y="1830714"/>
          <a:ext cx="90500" cy="9050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4996" y="1966466"/>
          <a:ext cx="2068591" cy="517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90143" y="1981613"/>
        <a:ext cx="2038297" cy="486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Crawler Game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F28E-131C-A2D7-EBB8-CF6A3AD1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3-9C02-9626-E2E3-1BD4A018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2209800" cy="685800"/>
          </a:xfrm>
        </p:spPr>
        <p:txBody>
          <a:bodyPr>
            <a:normAutofit/>
          </a:bodyPr>
          <a:lstStyle/>
          <a:p>
            <a:r>
              <a:rPr lang="en-US" dirty="0"/>
              <a:t>GUI pt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93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6CE2-0D08-2AD1-B22B-80F0EE62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A726-D525-4296-28BA-62B4C029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7056"/>
            <a:ext cx="9144000" cy="694944"/>
          </a:xfrm>
        </p:spPr>
        <p:txBody>
          <a:bodyPr/>
          <a:lstStyle/>
          <a:p>
            <a:r>
              <a:rPr lang="en-US" dirty="0"/>
              <a:t>Database System and Design</a:t>
            </a:r>
            <a:endParaRPr dirty="0"/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>
            <a:extLst>
              <a:ext uri="{FF2B5EF4-FFF2-40B4-BE49-F238E27FC236}">
                <a16:creationId xmlns:a16="http://schemas.microsoft.com/office/drawing/2014/main" id="{EFBE9B4F-3D2E-F190-EBC8-1B5D063E6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74150"/>
              </p:ext>
            </p:extLst>
          </p:nvPr>
        </p:nvGraphicFramePr>
        <p:xfrm>
          <a:off x="1524000" y="2087880"/>
          <a:ext cx="9144000" cy="445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B49E7C55-D933-D48E-9AEB-A4C1E1F877F1}"/>
              </a:ext>
            </a:extLst>
          </p:cNvPr>
          <p:cNvSpPr txBox="1">
            <a:spLocks/>
          </p:cNvSpPr>
          <p:nvPr/>
        </p:nvSpPr>
        <p:spPr>
          <a:xfrm>
            <a:off x="1539240" y="7620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338794-C5AF-322E-2FF4-5B10A1CB858E}"/>
              </a:ext>
            </a:extLst>
          </p:cNvPr>
          <p:cNvSpPr txBox="1">
            <a:spLocks/>
          </p:cNvSpPr>
          <p:nvPr/>
        </p:nvSpPr>
        <p:spPr>
          <a:xfrm>
            <a:off x="1534160" y="1392936"/>
            <a:ext cx="9144000" cy="694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Dataflow Diagram and Queries</a:t>
            </a:r>
          </a:p>
        </p:txBody>
      </p:sp>
    </p:spTree>
    <p:extLst>
      <p:ext uri="{BB962C8B-B14F-4D97-AF65-F5344CB8AC3E}">
        <p14:creationId xmlns:p14="http://schemas.microsoft.com/office/powerpoint/2010/main" val="275825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System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362200"/>
            <a:ext cx="4572000" cy="1143000"/>
          </a:xfrm>
        </p:spPr>
        <p:txBody>
          <a:bodyPr/>
          <a:lstStyle/>
          <a:p>
            <a:r>
              <a:rPr lang="en-US" dirty="0"/>
              <a:t>Software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3733800"/>
            <a:ext cx="4572000" cy="685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Software required to run this game: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•	Game Download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C2A5-E432-CDB3-53CC-FEF3ADC74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C2AA-3A71-8FDD-74C8-A49E032B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52600"/>
            <a:ext cx="9144000" cy="1143000"/>
          </a:xfrm>
        </p:spPr>
        <p:txBody>
          <a:bodyPr/>
          <a:lstStyle/>
          <a:p>
            <a:r>
              <a:rPr lang="en-US" dirty="0"/>
              <a:t>Hardware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A614-F1B9-4AFF-4173-B8FD2FE8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3124200"/>
            <a:ext cx="6092952" cy="1981200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>
                    <a:lumMod val="85000"/>
                  </a:schemeClr>
                </a:solidFill>
              </a:rPr>
              <a:t>Hardware required to run this game, at a minimum: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2gb Graphics Card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Windows 7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0" dirty="0"/>
              <a:t>Intel i5 processor</a:t>
            </a:r>
          </a:p>
          <a:p>
            <a:pPr>
              <a:lnSpc>
                <a:spcPct val="150000"/>
              </a:lnSpc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425397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C7F18-E900-EE27-B47C-89D08F1AD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77FAFE-FD03-EE16-F035-588F2C8A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09800"/>
            <a:ext cx="9144000" cy="685800"/>
          </a:xfrm>
        </p:spPr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39EB41-C3D8-B1FF-434F-9181351F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24200"/>
            <a:ext cx="9144000" cy="1600200"/>
          </a:xfrm>
        </p:spPr>
        <p:txBody>
          <a:bodyPr/>
          <a:lstStyle/>
          <a:p>
            <a:r>
              <a:rPr lang="en-US" dirty="0"/>
              <a:t>Insert completed Overview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4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228600"/>
            <a:ext cx="6172200" cy="685800"/>
          </a:xfrm>
        </p:spPr>
        <p:txBody>
          <a:bodyPr/>
          <a:lstStyle/>
          <a:p>
            <a:r>
              <a:rPr lang="en-US" dirty="0"/>
              <a:t>Gantt Chart for Phase Two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652393"/>
              </p:ext>
            </p:extLst>
          </p:nvPr>
        </p:nvGraphicFramePr>
        <p:xfrm>
          <a:off x="380999" y="1066800"/>
          <a:ext cx="11430001" cy="542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8784D6-4E54-E895-D518-8F131DD3CF89}"/>
              </a:ext>
            </a:extLst>
          </p:cNvPr>
          <p:cNvSpPr txBox="1"/>
          <p:nvPr/>
        </p:nvSpPr>
        <p:spPr>
          <a:xfrm>
            <a:off x="2590800" y="16764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14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4C1D3-DC8C-158F-A632-39C600C08EC1}"/>
              </a:ext>
            </a:extLst>
          </p:cNvPr>
          <p:cNvSpPr txBox="1"/>
          <p:nvPr/>
        </p:nvSpPr>
        <p:spPr>
          <a:xfrm>
            <a:off x="2524760" y="36414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29FF-EDCC-40B6-FE6B-6EDE77334991}"/>
              </a:ext>
            </a:extLst>
          </p:cNvPr>
          <p:cNvSpPr txBox="1"/>
          <p:nvPr/>
        </p:nvSpPr>
        <p:spPr>
          <a:xfrm>
            <a:off x="7696200" y="2667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ED63F-8898-BC6C-7F4F-484E09BCA4B0}"/>
              </a:ext>
            </a:extLst>
          </p:cNvPr>
          <p:cNvSpPr txBox="1"/>
          <p:nvPr/>
        </p:nvSpPr>
        <p:spPr>
          <a:xfrm>
            <a:off x="9372600" y="464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6E0FE-DDFC-B13D-12B6-C8A3E7570C5C}"/>
              </a:ext>
            </a:extLst>
          </p:cNvPr>
          <p:cNvSpPr txBox="1"/>
          <p:nvPr/>
        </p:nvSpPr>
        <p:spPr>
          <a:xfrm>
            <a:off x="2555240" y="56504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27 days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99" y="457200"/>
            <a:ext cx="9677401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Roles and Responsibilities: RACI chart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E5D3F4-7495-8B84-F260-4F56DD7F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68437"/>
              </p:ext>
            </p:extLst>
          </p:nvPr>
        </p:nvGraphicFramePr>
        <p:xfrm>
          <a:off x="1257299" y="1600200"/>
          <a:ext cx="9677401" cy="4800600"/>
        </p:xfrm>
        <a:graphic>
          <a:graphicData uri="http://schemas.openxmlformats.org/drawingml/2006/table">
            <a:tbl>
              <a:tblPr bandCol="1">
                <a:tableStyleId>{3C2FFA5D-87B4-456A-9821-1D502468CF0F}</a:tableStyleId>
              </a:tblPr>
              <a:tblGrid>
                <a:gridCol w="2566134">
                  <a:extLst>
                    <a:ext uri="{9D8B030D-6E8A-4147-A177-3AD203B41FA5}">
                      <a16:colId xmlns:a16="http://schemas.microsoft.com/office/drawing/2014/main" val="3827437107"/>
                    </a:ext>
                  </a:extLst>
                </a:gridCol>
                <a:gridCol w="1837714">
                  <a:extLst>
                    <a:ext uri="{9D8B030D-6E8A-4147-A177-3AD203B41FA5}">
                      <a16:colId xmlns:a16="http://schemas.microsoft.com/office/drawing/2014/main" val="2105418167"/>
                    </a:ext>
                  </a:extLst>
                </a:gridCol>
                <a:gridCol w="1799379">
                  <a:extLst>
                    <a:ext uri="{9D8B030D-6E8A-4147-A177-3AD203B41FA5}">
                      <a16:colId xmlns:a16="http://schemas.microsoft.com/office/drawing/2014/main" val="2417554489"/>
                    </a:ext>
                  </a:extLst>
                </a:gridCol>
                <a:gridCol w="1737087">
                  <a:extLst>
                    <a:ext uri="{9D8B030D-6E8A-4147-A177-3AD203B41FA5}">
                      <a16:colId xmlns:a16="http://schemas.microsoft.com/office/drawing/2014/main" val="578415174"/>
                    </a:ext>
                  </a:extLst>
                </a:gridCol>
                <a:gridCol w="1737087">
                  <a:extLst>
                    <a:ext uri="{9D8B030D-6E8A-4147-A177-3AD203B41FA5}">
                      <a16:colId xmlns:a16="http://schemas.microsoft.com/office/drawing/2014/main" val="4014462947"/>
                    </a:ext>
                  </a:extLst>
                </a:gridCol>
              </a:tblGrid>
              <a:tr h="635160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PROJECT MANAGER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DEVELOPER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285045876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ELIZABETH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ANDREW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JAMES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JOEL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240649961"/>
                  </a:ext>
                </a:extLst>
              </a:tr>
              <a:tr h="635160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SYSTEM DESIGN DOCUMENT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83973196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MILESTONE LIST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509668196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DURATION ESTIMATE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885125120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GANTT CHART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627916328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SPRITE CREATION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269470728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SPRITE MOVEMENT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04371512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dirty="0">
                          <a:effectLst/>
                        </a:rPr>
                        <a:t>POWERS / INTERACTIONS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2699203844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MAP DESIGN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10111209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>
                          <a:effectLst/>
                        </a:rPr>
                        <a:t>INTERACTABLES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308203256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R = Responsible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A = Accountable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C = Consulted</a:t>
                      </a:r>
                    </a:p>
                  </a:txBody>
                  <a:tcPr marL="15341" marR="15341" marT="10227" marB="10227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I = Informed</a:t>
                      </a:r>
                    </a:p>
                  </a:txBody>
                  <a:tcPr marL="15341" marR="15341" marT="10227" marB="10227" anchor="b"/>
                </a:tc>
                <a:extLst>
                  <a:ext uri="{0D108BD9-81ED-4DB2-BD59-A6C34878D82A}">
                    <a16:rowId xmlns:a16="http://schemas.microsoft.com/office/drawing/2014/main" val="9341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6C443-AC14-61D8-73F4-97EF4A06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3B6915-AFA0-C352-C650-F9830AA884BA}"/>
              </a:ext>
            </a:extLst>
          </p:cNvPr>
          <p:cNvGrpSpPr/>
          <p:nvPr/>
        </p:nvGrpSpPr>
        <p:grpSpPr>
          <a:xfrm>
            <a:off x="1524000" y="1943100"/>
            <a:ext cx="9144000" cy="2971800"/>
            <a:chOff x="1524000" y="2971800"/>
            <a:chExt cx="9144000" cy="2971800"/>
          </a:xfrm>
        </p:grpSpPr>
        <p:sp>
          <p:nvSpPr>
            <p:cNvPr id="2" name="Title 12">
              <a:extLst>
                <a:ext uri="{FF2B5EF4-FFF2-40B4-BE49-F238E27FC236}">
                  <a16:creationId xmlns:a16="http://schemas.microsoft.com/office/drawing/2014/main" id="{BC22F018-2BEF-5799-DB93-063F0220D699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2971800"/>
              <a:ext cx="9144000" cy="1143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4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Constraints</a:t>
              </a:r>
            </a:p>
          </p:txBody>
        </p:sp>
        <p:sp>
          <p:nvSpPr>
            <p:cNvPr id="4" name="Content Placeholder 13">
              <a:extLst>
                <a:ext uri="{FF2B5EF4-FFF2-40B4-BE49-F238E27FC236}">
                  <a16:creationId xmlns:a16="http://schemas.microsoft.com/office/drawing/2014/main" id="{03B26129-0C65-6E28-A72B-7B505A94EBF9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4343400"/>
              <a:ext cx="9144000" cy="1600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Clr>
                  <a:schemeClr val="accent1"/>
                </a:buClr>
                <a:buFont typeface="Arial" pitchFamily="34" charset="0"/>
                <a:buChar char="•"/>
                <a:defRPr sz="20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9436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itchFamily="34" charset="0"/>
                <a:buChar char="•"/>
                <a:defRPr sz="18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344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50876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78308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317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60604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/>
                <a:t>The constraints of this project are those provided by Dr. Wang. We will be making a game to fit within those specifications, using API’s and cutting-edge technology in the timeline specified.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68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E24F-6BA4-D4CD-80E9-E4ECEAE9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66C6149-3DC5-9368-6375-27A4059B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09800"/>
            <a:ext cx="9144000" cy="685800"/>
          </a:xfrm>
        </p:spPr>
        <p:txBody>
          <a:bodyPr/>
          <a:lstStyle/>
          <a:p>
            <a:r>
              <a:rPr lang="en-US" dirty="0"/>
              <a:t>API’s and Technologies Used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49E4A6-4EB9-C6FC-97BF-4A122E2D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3124200"/>
            <a:ext cx="9144000" cy="160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Unity: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Unity Scripting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Rendering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1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A199-6CFD-61FF-F712-7F5A8D84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AD0E3887-95C4-63C0-E172-1F0E69AE24B6}"/>
              </a:ext>
            </a:extLst>
          </p:cNvPr>
          <p:cNvSpPr txBox="1">
            <a:spLocks/>
          </p:cNvSpPr>
          <p:nvPr/>
        </p:nvSpPr>
        <p:spPr>
          <a:xfrm>
            <a:off x="1524000" y="1905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D706FCF-8A58-CA4D-CCDF-1674B2708BC7}"/>
              </a:ext>
            </a:extLst>
          </p:cNvPr>
          <p:cNvSpPr txBox="1">
            <a:spLocks/>
          </p:cNvSpPr>
          <p:nvPr/>
        </p:nvSpPr>
        <p:spPr>
          <a:xfrm>
            <a:off x="1524000" y="32766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reference documents used are: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Class Schedule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Course Syllabus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90788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3126-74C1-9F79-F805-63C3D11E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3AE257BE-1D30-BC4E-AC5C-A04CEA9F94C9}"/>
              </a:ext>
            </a:extLst>
          </p:cNvPr>
          <p:cNvSpPr txBox="1">
            <a:spLocks/>
          </p:cNvSpPr>
          <p:nvPr/>
        </p:nvSpPr>
        <p:spPr>
          <a:xfrm>
            <a:off x="1447800" y="17526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B92615D8-7B7F-5EB1-A388-BAB8CC751D86}"/>
              </a:ext>
            </a:extLst>
          </p:cNvPr>
          <p:cNvSpPr txBox="1">
            <a:spLocks/>
          </p:cNvSpPr>
          <p:nvPr/>
        </p:nvSpPr>
        <p:spPr>
          <a:xfrm>
            <a:off x="1447800" y="31242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900" dirty="0"/>
              <a:t>Internal security measures on </a:t>
            </a:r>
            <a:r>
              <a:rPr lang="en-US" sz="1900" dirty="0" err="1"/>
              <a:t>Github</a:t>
            </a:r>
            <a:r>
              <a:rPr lang="en-US" sz="1900" dirty="0"/>
              <a:t> have been taken to ensure that nobody but the team and Dr. Wang have access to the code and documents for this game. For the playing side, we will have a secure log in to the game for the “host” and the secondary player will need a password to join the game.</a:t>
            </a:r>
          </a:p>
        </p:txBody>
      </p:sp>
    </p:spTree>
    <p:extLst>
      <p:ext uri="{BB962C8B-B14F-4D97-AF65-F5344CB8AC3E}">
        <p14:creationId xmlns:p14="http://schemas.microsoft.com/office/powerpoint/2010/main" val="196474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3EBA-A725-CEDE-ACF2-E97F0BC5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D71-B3AF-0659-CF05-911D6647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2286000" cy="685800"/>
          </a:xfrm>
        </p:spPr>
        <p:txBody>
          <a:bodyPr>
            <a:normAutofit/>
          </a:bodyPr>
          <a:lstStyle/>
          <a:p>
            <a:r>
              <a:rPr lang="en-US" dirty="0"/>
              <a:t>GUI pt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7023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91</TotalTime>
  <Words>317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Candara</vt:lpstr>
      <vt:lpstr>Consolas</vt:lpstr>
      <vt:lpstr>Symbol</vt:lpstr>
      <vt:lpstr>Tech Computer 16x9</vt:lpstr>
      <vt:lpstr>Dungeon Crawler Game</vt:lpstr>
      <vt:lpstr>Overview</vt:lpstr>
      <vt:lpstr>Gantt Chart for Phase Two</vt:lpstr>
      <vt:lpstr>Roles and Responsibilities: RACI chart</vt:lpstr>
      <vt:lpstr>PowerPoint Presentation</vt:lpstr>
      <vt:lpstr>API’s and Technologies Used</vt:lpstr>
      <vt:lpstr>PowerPoint Presentation</vt:lpstr>
      <vt:lpstr>PowerPoint Presentation</vt:lpstr>
      <vt:lpstr>GUI pt 1</vt:lpstr>
      <vt:lpstr>GUI pt 2</vt:lpstr>
      <vt:lpstr>Database System and Design</vt:lpstr>
      <vt:lpstr>Front-end System Architecture</vt:lpstr>
      <vt:lpstr>Software</vt:lpstr>
      <vt:lpstr>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Crawler Game</dc:title>
  <dc:creator>Elizabeth Courson</dc:creator>
  <cp:lastModifiedBy>Elizabeth Courson</cp:lastModifiedBy>
  <cp:revision>1</cp:revision>
  <dcterms:created xsi:type="dcterms:W3CDTF">2024-02-28T17:46:51Z</dcterms:created>
  <dcterms:modified xsi:type="dcterms:W3CDTF">2024-03-04T16:54:16Z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