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0caae8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0caae8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0caae82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60caae82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0caae8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0caae8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0caae82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60caae8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0caae8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0caae8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ulialang.org" TargetMode="External"/><Relationship Id="rId4" Type="http://schemas.openxmlformats.org/officeDocument/2006/relationships/hyperlink" Target="https://www.analyticsvidhya.com/blog/2020/08/what-is-better-for-data-science-learning-and-work-julia-or-python/" TargetMode="External"/><Relationship Id="rId5" Type="http://schemas.openxmlformats.org/officeDocument/2006/relationships/hyperlink" Target="https://en.wikipedia.org/wiki/Julia_(programming_language)" TargetMode="External"/><Relationship Id="rId6" Type="http://schemas.openxmlformats.org/officeDocument/2006/relationships/hyperlink" Target="https://www.hpcwire.com/off-the-wire/julia-computing-raises-24m-series-a-former-snowflake-ceo-bob-muglia-joins-boar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by Brandon Kaplan &amp; Ed Botterbusch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of The Database- Julia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Access C libraries and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Special Computation Libraries for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Complex math functions including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 Eq </a:t>
            </a:r>
            <a:r>
              <a:rPr lang="en">
                <a:solidFill>
                  <a:schemeClr val="dk1"/>
                </a:solidFill>
              </a:rPr>
              <a:t>functions.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-Automatic Memory Management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-The Foster Child of Python and C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60301" cy="32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to Modern Usage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-Founders: (Top-Left: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Dr. Viral B. Shah,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Top Right: Dr. Jeff Bezanson ,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Bottom Left:: Prof. Alan Edelman,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Bottom-Right:Stefan Karpinski)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– Initial vs Recent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- -Overall Prevalence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29400" y="1152475"/>
            <a:ext cx="1814225" cy="18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100" y="1152475"/>
            <a:ext cx="1814225" cy="18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100" y="2966700"/>
            <a:ext cx="1814225" cy="15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1950" y="2887875"/>
            <a:ext cx="1749050" cy="17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of Julia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-Provide Functions For Complex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Math &amp; Speciality Abilities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-Similarities To Python/Matlab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Syntax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0" y="1023950"/>
            <a:ext cx="4974174" cy="1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250" y="3511325"/>
            <a:ext cx="4974175" cy="13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250" y="2879825"/>
            <a:ext cx="4974175" cy="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Opinions &amp; Hopes In The Future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we felt about learning Julia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useful we think the language 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Julia compares to other languages.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Recommendations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Future Aspirations With Julia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https://julialang.org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https://www.analyticsvidhya.com/blog/2020/08/what-is-better-for-data-science-learning-and-work-julia-or-python/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https://en.wikipedia.org/wiki/Julia_(programming_language)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https://www.hpcwire.com/off-the-wire/julia-computing-raises-24m-series-a-former-snowflake-ceo-bob-muglia-joins-board/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https://cheatsheets.quantecon.org/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