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2"/>
            <a:endCxn id="56" idx="1"/>
          </p:cNvCxnSpPr>
          <p:nvPr/>
        </p:nvCxnSpPr>
        <p:spPr>
          <a:xfrm>
            <a:off x="2242650" y="25717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>
            <a:stCxn id="55" idx="2"/>
            <a:endCxn id="58" idx="1"/>
          </p:cNvCxnSpPr>
          <p:nvPr/>
        </p:nvCxnSpPr>
        <p:spPr>
          <a:xfrm flipH="1" rot="10800000">
            <a:off x="2242650" y="16759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Storyboard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852250" y="14131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out some of the story scenes with rough images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852250" y="3232774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 “The Little Book of Adventure Game Programming”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out how I want the side scenes and alternate endings to work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06150" y="1856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an artist on campus who wants to join my SIP idea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406150" y="2761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Take C# and Mobile Applications with Prof. Hinton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06150" y="3667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outline of project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3"/>
          <p:cNvCxnSpPr>
            <a:stCxn id="58" idx="3"/>
            <a:endCxn id="59" idx="1"/>
          </p:cNvCxnSpPr>
          <p:nvPr/>
        </p:nvCxnSpPr>
        <p:spPr>
          <a:xfrm flipH="1" rot="10800000">
            <a:off x="4872750" y="1212924"/>
            <a:ext cx="5334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>
            <a:stCxn id="58" idx="3"/>
            <a:endCxn id="60" idx="1"/>
          </p:cNvCxnSpPr>
          <p:nvPr/>
        </p:nvCxnSpPr>
        <p:spPr>
          <a:xfrm>
            <a:off x="4872750" y="1675824"/>
            <a:ext cx="5334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>
            <a:stCxn id="61" idx="1"/>
            <a:endCxn id="56" idx="3"/>
          </p:cNvCxnSpPr>
          <p:nvPr/>
        </p:nvCxnSpPr>
        <p:spPr>
          <a:xfrm flipH="1">
            <a:off x="4872750" y="3024338"/>
            <a:ext cx="5334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3"/>
          <p:cNvCxnSpPr>
            <a:stCxn id="62" idx="1"/>
            <a:endCxn id="56" idx="3"/>
          </p:cNvCxnSpPr>
          <p:nvPr/>
        </p:nvCxnSpPr>
        <p:spPr>
          <a:xfrm rot="10800000">
            <a:off x="4872750" y="3495338"/>
            <a:ext cx="5334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>
            <a:off x="625825" y="182525"/>
            <a:ext cx="3416100" cy="62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 for current stage of SIP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