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1046558" x="685800"/>
            <a:ext cy="1102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1pPr>
            <a:lvl2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2pPr>
            <a:lvl3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3pPr>
            <a:lvl4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4pPr>
            <a:lvl5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5pPr>
            <a:lvl6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6pPr>
            <a:lvl7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7pPr>
            <a:lvl8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8pPr>
            <a:lvl9pPr>
              <a:spcBef>
                <a:spcPts val="0"/>
              </a:spcBef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182817" x="685800"/>
            <a:ext cy="838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200"/>
            </a:lvl2pPr>
            <a:lvl3pPr>
              <a:spcBef>
                <a:spcPts val="0"/>
              </a:spcBef>
              <a:buSzPct val="100000"/>
              <a:buNone/>
              <a:defRPr sz="3200"/>
            </a:lvl3pPr>
            <a:lvl4pPr>
              <a:spcBef>
                <a:spcPts val="0"/>
              </a:spcBef>
              <a:buSzPct val="100000"/>
              <a:buNone/>
              <a:defRPr sz="3200"/>
            </a:lvl4pPr>
            <a:lvl5pPr>
              <a:spcBef>
                <a:spcPts val="0"/>
              </a:spcBef>
              <a:buSzPct val="100000"/>
              <a:buNone/>
              <a:defRPr sz="3200"/>
            </a:lvl5pPr>
            <a:lvl6pPr>
              <a:spcBef>
                <a:spcPts val="0"/>
              </a:spcBef>
              <a:buSzPct val="100000"/>
              <a:buNone/>
              <a:defRPr sz="3200"/>
            </a:lvl6pPr>
            <a:lvl7pPr>
              <a:spcBef>
                <a:spcPts val="0"/>
              </a:spcBef>
              <a:buSzPct val="100000"/>
              <a:buNone/>
              <a:defRPr sz="3200"/>
            </a:lvl7pPr>
            <a:lvl8pPr>
              <a:spcBef>
                <a:spcPts val="0"/>
              </a:spcBef>
              <a:buSzPct val="100000"/>
              <a:buNone/>
              <a:defRPr sz="3200"/>
            </a:lvl8pPr>
            <a:lvl9pPr>
              <a:spcBef>
                <a:spcPts val="0"/>
              </a:spcBef>
              <a:buSzPct val="100000"/>
              <a:buNone/>
              <a:defRPr sz="3200"/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y="3461599" x="0"/>
            <a:ext cy="1647971" cx="9144000"/>
            <a:chOff y="3690482" x="0"/>
            <a:chExt cy="850171" cx="9144000"/>
          </a:xfrm>
        </p:grpSpPr>
        <p:sp>
          <p:nvSpPr>
            <p:cNvPr id="13" name="Shape 13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>
                <a:solidFill>
                  <a:srgbClr val="FFA711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FFA711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FFA711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FFA711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FFA711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FFA711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FFA711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FFA711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25" name="Shape 25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26" name="Shape 26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2669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1200150" x="4648200"/>
            <a:ext cy="32669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35" name="Shape 35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42" name="Shape 42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4025503" x="1792288"/>
            <a:ext cy="471899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rgbClr val="FFA711"/>
              </a:buClr>
              <a:buSzPct val="100000"/>
              <a:buNone/>
              <a:defRPr sz="1400">
                <a:solidFill>
                  <a:srgbClr val="FFA711"/>
                </a:solidFill>
              </a:defRPr>
            </a:lvl1pPr>
          </a:lstStyle>
          <a:p/>
        </p:txBody>
      </p:sp>
      <p:grpSp>
        <p:nvGrpSpPr>
          <p:cNvPr id="48" name="Shape 48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49" name="Shape 49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4" name="Shape 54"/>
          <p:cNvGrpSpPr/>
          <p:nvPr/>
        </p:nvGrpSpPr>
        <p:grpSpPr>
          <a:xfrm>
            <a:off y="3461599" x="0"/>
            <a:ext cy="1647971" cx="9144000"/>
            <a:chOff y="3690482" x="0"/>
            <a:chExt cy="850171" cx="9144000"/>
          </a:xfrm>
        </p:grpSpPr>
        <p:sp>
          <p:nvSpPr>
            <p:cNvPr id="55" name="Shape 55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E0F23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defRPr sz="3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560"/>
              </a:spcBef>
              <a:buClr>
                <a:schemeClr val="lt2"/>
              </a:buClr>
              <a:buSzPct val="100000"/>
              <a:buFont typeface="Georgia"/>
              <a:defRPr sz="2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Georgia"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990" x="0"/>
            <a:ext cy="88500" cx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4922273" x="8607475"/>
            <a:ext cy="2211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y="1046558" x="685800"/>
            <a:ext cy="1102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Super Mario Checkers	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y="2182817" x="685800"/>
            <a:ext cy="838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Group Three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Like Checkers, but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Two players alternate turn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Pieces can be “jumped diagonally”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Player wins when all opponent’s pieces are jumped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Features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“Kinged” checkers can move any direction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Tunnels transport and king checkers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Mushrooms and bombs added randomly (king and remove checkers, respectively)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Sound played when jumped and game over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 Considerations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Make sure checkers move diagonally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Adding turn-by-turn gameplay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Setting up world as a checkerboard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Playing sounds at appropriate times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lor-strip">
  <a:themeElements>
    <a:clrScheme name="Custom 458">
      <a:dk1>
        <a:srgbClr val="6A0212"/>
      </a:dk1>
      <a:lt1>
        <a:srgbClr val="B43C3E"/>
      </a:lt1>
      <a:dk2>
        <a:srgbClr val="000000"/>
      </a:dk2>
      <a:lt2>
        <a:srgbClr val="E9E0C9"/>
      </a:lt2>
      <a:accent1>
        <a:srgbClr val="D60030"/>
      </a:accent1>
      <a:accent2>
        <a:srgbClr val="FFA711"/>
      </a:accent2>
      <a:accent3>
        <a:srgbClr val="709E0B"/>
      </a:accent3>
      <a:accent4>
        <a:srgbClr val="006985"/>
      </a:accent4>
      <a:accent5>
        <a:srgbClr val="3A1E5E"/>
      </a:accent5>
      <a:accent6>
        <a:srgbClr val="FF6428"/>
      </a:accent6>
      <a:hlink>
        <a:srgbClr val="CDA43D"/>
      </a:hlink>
      <a:folHlink>
        <a:srgbClr val="744F1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