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A</a:t>
            </a:r>
            <a:br/>
            <a:r>
              <a:t>수량: 1</a:t>
            </a:r>
            <a:br/>
            <a:r>
              <a:t>매입단가: 3000.0</a:t>
            </a:r>
            <a:br/>
            <a:r>
              <a:t>평가금액: 100</a:t>
            </a:r>
            <a:br/>
            <a:r>
              <a:t>평가손익: -2900</a:t>
            </a:r>
            <a:br/>
            <a:r>
              <a:t>수익률: -96.67%</a:t>
            </a:r>
            <a:br/>
            <a:br/>
            <a:r>
              <a:t>종목: E</a:t>
            </a:r>
            <a:br/>
            <a:r>
              <a:t>수량: 3</a:t>
            </a:r>
            <a:br/>
            <a:r>
              <a:t>매입단가: 3000.0</a:t>
            </a:r>
            <a:br/>
            <a:r>
              <a:t>평가금액: 1500</a:t>
            </a:r>
            <a:br/>
            <a:r>
              <a:t>평가손익: -7500</a:t>
            </a:r>
            <a:br/>
            <a:r>
              <a:t>수익률: -83.33%</a:t>
            </a:r>
            <a:br/>
            <a:br/>
            <a:r>
              <a:t>잔액: 3000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E</a:t>
            </a:r>
            <a:br/>
            <a:r>
              <a:t>수량: 2</a:t>
            </a:r>
            <a:br/>
            <a:r>
              <a:t>매입단가: 3000.0</a:t>
            </a:r>
            <a:br/>
            <a:r>
              <a:t>평가금액: 1000</a:t>
            </a:r>
            <a:br/>
            <a:r>
              <a:t>평가손익: -5000</a:t>
            </a:r>
            <a:br/>
            <a:r>
              <a:t>수익률: -83.33%</a:t>
            </a:r>
            <a:br/>
            <a:br/>
            <a:r>
              <a:t>잔액: 9000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A</a:t>
            </a:r>
            <a:br/>
            <a:r>
              <a:t>수량: 5</a:t>
            </a:r>
            <a:br/>
            <a:r>
              <a:t>매입단가: 3000.0</a:t>
            </a:r>
            <a:br/>
            <a:r>
              <a:t>평가금액: 500</a:t>
            </a:r>
            <a:br/>
            <a:r>
              <a:t>평가손익: -14500</a:t>
            </a:r>
            <a:br/>
            <a:r>
              <a:t>수익률: -96.67%</a:t>
            </a:r>
            <a:br/>
            <a:br/>
            <a:r>
              <a:t>잔액: 0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B</a:t>
            </a:r>
            <a:br/>
            <a:r>
              <a:t>수량: 2</a:t>
            </a:r>
            <a:br/>
            <a:r>
              <a:t>매입단가: 3000.0</a:t>
            </a:r>
            <a:br/>
            <a:r>
              <a:t>평가금액: 400</a:t>
            </a:r>
            <a:br/>
            <a:r>
              <a:t>평가손익: -5600</a:t>
            </a:r>
            <a:br/>
            <a:r>
              <a:t>수익률: -93.33%</a:t>
            </a:r>
            <a:br/>
            <a:br/>
            <a:r>
              <a:t>잔액: 9000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B</a:t>
            </a:r>
            <a:br/>
            <a:r>
              <a:t>수량: 1</a:t>
            </a:r>
            <a:br/>
            <a:r>
              <a:t>매입단가: 3000.0</a:t>
            </a:r>
            <a:br/>
            <a:r>
              <a:t>평가금액: 200</a:t>
            </a:r>
            <a:br/>
            <a:r>
              <a:t>평가손익: -2800</a:t>
            </a:r>
            <a:br/>
            <a:r>
              <a:t>수익률: -93.33%</a:t>
            </a:r>
            <a:br/>
            <a:br/>
            <a:r>
              <a:t>잔액: 12000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D</a:t>
            </a:r>
            <a:br/>
            <a:r>
              <a:t>수량: 1</a:t>
            </a:r>
            <a:br/>
            <a:r>
              <a:t>매입단가: 3000.0</a:t>
            </a:r>
            <a:br/>
            <a:r>
              <a:t>평가금액: 400</a:t>
            </a:r>
            <a:br/>
            <a:r>
              <a:t>평가손익: -2600</a:t>
            </a:r>
            <a:br/>
            <a:r>
              <a:t>수익률: -86.67%</a:t>
            </a:r>
            <a:br/>
            <a:br/>
            <a:r>
              <a:t>잔액: 12000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D</a:t>
            </a:r>
            <a:br/>
            <a:r>
              <a:t>수량: 3</a:t>
            </a:r>
            <a:br/>
            <a:r>
              <a:t>매입단가: 3000.0</a:t>
            </a:r>
            <a:br/>
            <a:r>
              <a:t>평가금액: 1200</a:t>
            </a:r>
            <a:br/>
            <a:r>
              <a:t>평가손익: -7800</a:t>
            </a:r>
            <a:br/>
            <a:r>
              <a:t>수익률: -86.67%</a:t>
            </a:r>
            <a:br/>
            <a:br/>
            <a:r>
              <a:t>잔액: 6000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B</a:t>
            </a:r>
            <a:br/>
            <a:r>
              <a:t>수량: 5</a:t>
            </a:r>
            <a:br/>
            <a:r>
              <a:t>매입단가: 3000.0</a:t>
            </a:r>
            <a:br/>
            <a:r>
              <a:t>평가금액: 1000</a:t>
            </a:r>
            <a:br/>
            <a:r>
              <a:t>평가손익: -14000</a:t>
            </a:r>
            <a:br/>
            <a:r>
              <a:t>수익률: -93.33%</a:t>
            </a:r>
            <a:br/>
            <a:br/>
            <a:r>
              <a:t>잔액: 0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C</a:t>
            </a:r>
            <a:br/>
            <a:r>
              <a:t>수량: 1</a:t>
            </a:r>
            <a:br/>
            <a:r>
              <a:t>매입단가: 3000.0</a:t>
            </a:r>
            <a:br/>
            <a:r>
              <a:t>평가금액: 300</a:t>
            </a:r>
            <a:br/>
            <a:r>
              <a:t>평가손익: -2700</a:t>
            </a:r>
            <a:br/>
            <a:r>
              <a:t>수익률: -90.0%</a:t>
            </a:r>
            <a:br/>
            <a:br/>
            <a:r>
              <a:t>잔액: 12000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9분반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종목: B</a:t>
            </a:r>
            <a:br/>
            <a:r>
              <a:t>수량: 1</a:t>
            </a:r>
            <a:br/>
            <a:r>
              <a:t>매입단가: 3000.0</a:t>
            </a:r>
            <a:br/>
            <a:r>
              <a:t>평가금액: 200</a:t>
            </a:r>
            <a:br/>
            <a:r>
              <a:t>평가손익: -2800</a:t>
            </a:r>
            <a:br/>
            <a:r>
              <a:t>수익률: -93.33%</a:t>
            </a:r>
            <a:br/>
            <a:br/>
            <a:r>
              <a:t>잔액: 12000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