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2F35D-058B-724D-DFC8-EAC4B749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A16C20-789E-49ED-F997-79242B85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E6E04-748A-A37F-6B30-733E6AC5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1663C-8483-FDF8-2B86-FE0D0DC5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A3AD9-535A-5E7C-D10F-0AB85C5B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1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84FC-01CA-23C5-C21D-B91E1DA5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6F0034-F412-E939-3A7B-875B961EC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89E88-2769-0158-2F76-DF8C6FD9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A7D5C-13FF-4409-BA58-B17A278D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29B83-D818-645F-4573-01A77201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72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34A0CB-C4B9-F2B1-AB1C-7EB047A6C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D042F2-DE05-128A-9824-D3D63A69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0462D3-4320-B20F-499E-F13F9FD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8D01C-78AF-F699-3A9F-6E3BC43C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6C888-020D-BCF5-F93C-3661C1C9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76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1B7C3-40C0-7B48-D8F3-EF7BFD5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83B9A-49C4-5910-7FFC-90D9D14D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7135B-4204-5D1E-CAA9-9B76050C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3F58E-2A15-B0DF-BD47-A9853FA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53A5A-0CDB-6EF4-5B64-A69974EB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176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B289C-22D8-AE99-3530-49887154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6C45A-4D01-37BD-FE47-5522ABD1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D7FED-FD4F-EE56-072E-3F9759BA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96BF1-1E5F-B2A0-4502-FCF5B914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4E05A-CBF7-4566-9B7E-FC2989F2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67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7A30-B0EA-A1A2-22B6-F3E6F9A7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96E79-2C11-14BE-0D07-8EA6BCFD0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7479C1-A141-E975-C784-F1997971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6CC7F3-5B69-4C61-C354-6AE4766C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905F1C-446C-5DBC-6837-B2E584AB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525863-FA02-A31C-54C7-0A1EAF15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5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6AE20-FD21-D40A-B3DC-E0F9EA22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4B02D-C760-3DB8-267A-80B9649A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C412ED-AE94-0295-95D3-47AA11B4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1A1F4E-EEBF-7B15-AAD6-9F8708A42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08E983-4E4E-2CB7-D4F9-5697EF678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2E6262-BA6C-3B11-A2AD-A08A0B7B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1C15A5-2186-19CB-8FAD-6ED3520D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0B68F1-3E23-EFF7-2A3C-67033C68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70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B21F5-5A0B-E02B-D45C-4C6FDAE7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A31D1C-E18A-0D9E-AA9A-931ED316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3E2BBF-B345-330B-C8A7-F977D288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F4DCA8-F8E1-589E-0148-24B9C83C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3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B0D064-E68B-7CC1-EA1D-9EAE0DF9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46EA02-DCA6-71BF-56A6-F5F97F9C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7424D6-88B7-A04C-05DD-6354C50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7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59DC8-FA0B-5C9D-AFAF-C8C8A6A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FC124-BAE7-ADA6-5A79-4B493E4F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AE4639-F2B7-903C-6303-B9B764E67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26AED-7293-E780-97CA-43775F7F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A88AA3-767A-3572-E544-ED962453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BB7A14-9D00-17E4-B4BC-79C35E5A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3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90EDC-01F4-5288-5C69-7F425F43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BB2CBA-8406-1D16-FC35-FD7D56495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40F8B7-97F1-D71D-C9AF-66599C20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F3CAF1-E24A-753F-FC6B-ADD4A8D1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040A3D-AAD8-39B0-A03B-BA30CDF4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3E7F6-5022-9574-2BF2-0EE886B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6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E40BE6-BB99-1ECC-C55D-FF26F768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B23A2F-3364-BFD9-D24A-BE153265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D0224-018A-D658-8B75-E7B2873E9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3A0A-69B8-40DD-B500-14D70341C3E3}" type="datetimeFigureOut">
              <a:rPr lang="es-MX" smtClean="0"/>
              <a:t>27/05/2023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16153-EC62-EC23-7DE7-0617DBF64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4D289-BE97-C5A4-E946-BDC3AE3AA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79B1-5D11-4573-BB60-CC76F6D8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9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iPhone 13 Pro, 128GB, Azul Sierra (Reacondicionado Premium) :  Amazon.com.mx: Electrónicos">
            <a:extLst>
              <a:ext uri="{FF2B5EF4-FFF2-40B4-BE49-F238E27FC236}">
                <a16:creationId xmlns:a16="http://schemas.microsoft.com/office/drawing/2014/main" id="{256C8F69-7FD3-DF4F-9C81-6AC714CD9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t="18474" r="14236" b="10358"/>
          <a:stretch/>
        </p:blipFill>
        <p:spPr bwMode="auto">
          <a:xfrm>
            <a:off x="0" y="0"/>
            <a:ext cx="215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MSUNG - Galaxy S21 Ultra G998U 5G, smartphone Android totalmente  desbloqueado, versión de EE.UU., cámara de grado profesional, video 8K, 108  MP, 128 GB - Negro fantasma (reacondicionado) : Amazon.com.mx: Electrónicos">
            <a:extLst>
              <a:ext uri="{FF2B5EF4-FFF2-40B4-BE49-F238E27FC236}">
                <a16:creationId xmlns:a16="http://schemas.microsoft.com/office/drawing/2014/main" id="{A1D98808-61B6-5ED9-5D53-FA29A253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55" y="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- Pixel 6 Pro, teléfono Android 5G, teléfono Inteligente  Desbloqueado con cámara de píxeles avanzados y teleobjetivo, 256 GB, Blanco  Nublado : Amazon.com.mx: Electrónicos">
            <a:extLst>
              <a:ext uri="{FF2B5EF4-FFF2-40B4-BE49-F238E27FC236}">
                <a16:creationId xmlns:a16="http://schemas.microsoft.com/office/drawing/2014/main" id="{5B7C2E1B-3356-89FD-C0D1-98D67AE5C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10713"/>
          <a:stretch/>
        </p:blipFill>
        <p:spPr bwMode="auto">
          <a:xfrm>
            <a:off x="5045633" y="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neplus 9 Características Pro, especificaciones y Precio - Specs Tech">
            <a:extLst>
              <a:ext uri="{FF2B5EF4-FFF2-40B4-BE49-F238E27FC236}">
                <a16:creationId xmlns:a16="http://schemas.microsoft.com/office/drawing/2014/main" id="{5DC28447-BA56-2883-6E10-11929B561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4671" r="6064" b="5677"/>
          <a:stretch/>
        </p:blipFill>
        <p:spPr bwMode="auto">
          <a:xfrm>
            <a:off x="7745211" y="0"/>
            <a:ext cx="216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otografías Xiaomi Mi 11 Ultra - Celulares.com México">
            <a:extLst>
              <a:ext uri="{FF2B5EF4-FFF2-40B4-BE49-F238E27FC236}">
                <a16:creationId xmlns:a16="http://schemas.microsoft.com/office/drawing/2014/main" id="{FA9D664E-ED49-6AF5-D9AF-C83591C9A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03" t="8151" r="-6793" b="5639"/>
          <a:stretch/>
        </p:blipFill>
        <p:spPr bwMode="auto">
          <a:xfrm>
            <a:off x="10170361" y="0"/>
            <a:ext cx="216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7AF81-34B2-E9B5-41DF-154001B35635}"/>
              </a:ext>
            </a:extLst>
          </p:cNvPr>
          <p:cNvSpPr/>
          <p:nvPr/>
        </p:nvSpPr>
        <p:spPr>
          <a:xfrm>
            <a:off x="239168" y="2160000"/>
            <a:ext cx="1908313" cy="7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iPhone 13 Pro  Precio: $21,999-$24,299 MXN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45AB9E-0178-6CD8-A50C-F17A20165C82}"/>
              </a:ext>
            </a:extLst>
          </p:cNvPr>
          <p:cNvSpPr/>
          <p:nvPr/>
        </p:nvSpPr>
        <p:spPr>
          <a:xfrm>
            <a:off x="2699063" y="2226575"/>
            <a:ext cx="1908313" cy="908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Samsung Galaxy S21 Ultra </a:t>
            </a:r>
          </a:p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Precio: $26,999-$31,499 MXN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3B1A98-9228-3D6D-2C80-F1873B41F519}"/>
              </a:ext>
            </a:extLst>
          </p:cNvPr>
          <p:cNvSpPr/>
          <p:nvPr/>
        </p:nvSpPr>
        <p:spPr>
          <a:xfrm>
            <a:off x="10283687" y="2226575"/>
            <a:ext cx="1908313" cy="103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Xiaomi Mi 11 Ultra </a:t>
            </a:r>
          </a:p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Precio: $26,999-$29,199 MXN</a:t>
            </a: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D2905-D371-1514-E89E-4849AEA8075F}"/>
              </a:ext>
            </a:extLst>
          </p:cNvPr>
          <p:cNvSpPr/>
          <p:nvPr/>
        </p:nvSpPr>
        <p:spPr>
          <a:xfrm>
            <a:off x="8110225" y="2226577"/>
            <a:ext cx="1908313" cy="908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OnePlus 9 Pro  Precio: $21,999-$24,299 MXN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F2B36C-9A68-1D81-93E0-DA8F5C002741}"/>
              </a:ext>
            </a:extLst>
          </p:cNvPr>
          <p:cNvSpPr/>
          <p:nvPr/>
        </p:nvSpPr>
        <p:spPr>
          <a:xfrm>
            <a:off x="5410646" y="2226576"/>
            <a:ext cx="1908313" cy="908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Google Pixel 6 Pro Precio: $18,999-$21,199 MXN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044" name="Picture 20" descr="194253317876">
            <a:extLst>
              <a:ext uri="{FF2B5EF4-FFF2-40B4-BE49-F238E27FC236}">
                <a16:creationId xmlns:a16="http://schemas.microsoft.com/office/drawing/2014/main" id="{0B85A2A0-1E3D-9923-561B-E5B2B8368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t="18719" r="13333" b="11534"/>
          <a:stretch/>
        </p:blipFill>
        <p:spPr bwMode="auto">
          <a:xfrm>
            <a:off x="0" y="326571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l XPS 15 9500 15.6&quot; 4K UHD+ (3840 x 2400) Touchscreen 10th Gen Intel  Core i7-10750H 32GB RAM 1TB NVMe SSD GeForce GTX 1650 Ti Windows 10  Professional Silver : Amazon.com.mx: Electrónicos">
            <a:extLst>
              <a:ext uri="{FF2B5EF4-FFF2-40B4-BE49-F238E27FC236}">
                <a16:creationId xmlns:a16="http://schemas.microsoft.com/office/drawing/2014/main" id="{99E42F71-4B18-C528-88B6-E4DEF8D1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55" y="326571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aptop Hp Spectre X360 14-ef0100la Intel Core I7 16gb 1tbssd | Meses sin  intereses">
            <a:extLst>
              <a:ext uri="{FF2B5EF4-FFF2-40B4-BE49-F238E27FC236}">
                <a16:creationId xmlns:a16="http://schemas.microsoft.com/office/drawing/2014/main" id="{F2F5F794-04BB-43C8-9B14-6808BE51A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7" t="-10525" r="-4592" b="-3850"/>
          <a:stretch/>
        </p:blipFill>
        <p:spPr bwMode="auto">
          <a:xfrm>
            <a:off x="5045633" y="3429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aptop ThinkPad X1 Carbon 10ma Gen (14&quot;, Intel | Lenovo México">
            <a:extLst>
              <a:ext uri="{FF2B5EF4-FFF2-40B4-BE49-F238E27FC236}">
                <a16:creationId xmlns:a16="http://schemas.microsoft.com/office/drawing/2014/main" id="{1EEB7A40-1EA0-ACD7-319F-2C41A22C8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t="-1" r="8085" b="-19063"/>
          <a:stretch/>
        </p:blipFill>
        <p:spPr bwMode="auto">
          <a:xfrm>
            <a:off x="7745211" y="3429000"/>
            <a:ext cx="216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Laptop Gamer Asus ROG ZEPHYRUS G14 14&quot; NVIDIA GeForce RTX 3060 6GB/ FHD /  AMD RYZEN 9 5900HS / 16GB / 1TBGB SSD NVMe / Windows 10 Home / Ingles /  GA401QM-211.ZG14 | DD Tech">
            <a:extLst>
              <a:ext uri="{FF2B5EF4-FFF2-40B4-BE49-F238E27FC236}">
                <a16:creationId xmlns:a16="http://schemas.microsoft.com/office/drawing/2014/main" id="{AA64F004-6776-89D3-17A4-E3769064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687" y="3429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6758521-BC07-71BB-E2E1-D962FCAC68F6}"/>
              </a:ext>
            </a:extLst>
          </p:cNvPr>
          <p:cNvSpPr/>
          <p:nvPr/>
        </p:nvSpPr>
        <p:spPr>
          <a:xfrm>
            <a:off x="140502" y="5615400"/>
            <a:ext cx="1908313" cy="10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MacBook Pro (2023) - Precio: $27,999-$54,999 MXN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E0D28C7-2325-1A9F-5D8E-20D3ADCF32CA}"/>
              </a:ext>
            </a:extLst>
          </p:cNvPr>
          <p:cNvSpPr/>
          <p:nvPr/>
        </p:nvSpPr>
        <p:spPr>
          <a:xfrm>
            <a:off x="2537475" y="5589000"/>
            <a:ext cx="1908313" cy="7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Dell XPS 15 - Precio: $26,999-$54,999 MXN</a:t>
            </a:r>
            <a:endParaRPr lang="es-MX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E3D59C-8245-77C2-ECBE-551608FF7D36}"/>
              </a:ext>
            </a:extLst>
          </p:cNvPr>
          <p:cNvSpPr/>
          <p:nvPr/>
        </p:nvSpPr>
        <p:spPr>
          <a:xfrm>
            <a:off x="5237053" y="5589000"/>
            <a:ext cx="1908313" cy="7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HP Spectre x360 - Precio: $23,999-$39,999 MXN</a:t>
            </a:r>
            <a:endParaRPr lang="es-MX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8B1E54-ED1D-8F5E-AC30-1B04CA385776}"/>
              </a:ext>
            </a:extLst>
          </p:cNvPr>
          <p:cNvSpPr/>
          <p:nvPr/>
        </p:nvSpPr>
        <p:spPr>
          <a:xfrm>
            <a:off x="7996899" y="5589000"/>
            <a:ext cx="1908313" cy="12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Lenovo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ThinkPad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 X1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Carbon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 - Precio: $27,999-$54,999 MXN</a:t>
            </a:r>
          </a:p>
          <a:p>
            <a:pPr algn="l"/>
            <a:endParaRPr lang="es-MX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372E1F9-9EFA-F09A-2E20-A60AC5698646}"/>
              </a:ext>
            </a:extLst>
          </p:cNvPr>
          <p:cNvSpPr/>
          <p:nvPr/>
        </p:nvSpPr>
        <p:spPr>
          <a:xfrm>
            <a:off x="10296204" y="5752286"/>
            <a:ext cx="1908313" cy="11057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Asus ROG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Zephyrus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 G14 - Precio: $26,999-$39,999 MXN</a:t>
            </a:r>
            <a:endParaRPr lang="es-MX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766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G Pantalla LG OLED 65'' C1 4K Smart TV con ThinQ AI | LG México">
            <a:extLst>
              <a:ext uri="{FF2B5EF4-FFF2-40B4-BE49-F238E27FC236}">
                <a16:creationId xmlns:a16="http://schemas.microsoft.com/office/drawing/2014/main" id="{CA8284BA-CF05-CD06-C28A-5962066A1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1" r="17156"/>
          <a:stretch/>
        </p:blipFill>
        <p:spPr bwMode="auto">
          <a:xfrm>
            <a:off x="0" y="93662"/>
            <a:ext cx="2159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0&quot; Q80A QLED 4K Smart TV 2021 | Samsung México">
            <a:extLst>
              <a:ext uri="{FF2B5EF4-FFF2-40B4-BE49-F238E27FC236}">
                <a16:creationId xmlns:a16="http://schemas.microsoft.com/office/drawing/2014/main" id="{DDBA0BBF-13CE-7738-98F1-CF5059CE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95" b="-10758"/>
          <a:stretch/>
        </p:blipFill>
        <p:spPr bwMode="auto">
          <a:xfrm>
            <a:off x="2361121" y="0"/>
            <a:ext cx="2159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ny A90J TV de 55 Pulgadas: BRAVIA XR OLED 4K Ultra HD Smart Google TV con  Dolby Vision HDR y compatibilidad con Alexa XR55A90J - Modelo 2021 :  Amazon.com.mx: Electrónicos">
            <a:extLst>
              <a:ext uri="{FF2B5EF4-FFF2-40B4-BE49-F238E27FC236}">
                <a16:creationId xmlns:a16="http://schemas.microsoft.com/office/drawing/2014/main" id="{444C280D-6E19-E01B-A787-A9B441F49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0" t="-16066" r="6532" b="-13809"/>
          <a:stretch/>
        </p:blipFill>
        <p:spPr bwMode="auto">
          <a:xfrm>
            <a:off x="4948765" y="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hop | Facebook">
            <a:extLst>
              <a:ext uri="{FF2B5EF4-FFF2-40B4-BE49-F238E27FC236}">
                <a16:creationId xmlns:a16="http://schemas.microsoft.com/office/drawing/2014/main" id="{CB710EA6-51CA-472F-FE26-6359ACDD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09" y="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LED 65&quot; Class 4K HDR Smart TV | OLED65-H1">
            <a:extLst>
              <a:ext uri="{FF2B5EF4-FFF2-40B4-BE49-F238E27FC236}">
                <a16:creationId xmlns:a16="http://schemas.microsoft.com/office/drawing/2014/main" id="{942DDC02-2F6E-36AB-AB2C-2C60148EE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1" r="14252"/>
          <a:stretch/>
        </p:blipFill>
        <p:spPr bwMode="auto">
          <a:xfrm>
            <a:off x="9899531" y="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1BA407A-81BF-1BDF-999E-CCDEFBBF30F9}"/>
              </a:ext>
            </a:extLst>
          </p:cNvPr>
          <p:cNvSpPr/>
          <p:nvPr/>
        </p:nvSpPr>
        <p:spPr>
          <a:xfrm>
            <a:off x="219259" y="2462590"/>
            <a:ext cx="1908313" cy="90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LG OLED C1  Precio: $34,999-$81,999 MXN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D3D9E4-9A5B-C070-B2A2-CB581454E694}"/>
              </a:ext>
            </a:extLst>
          </p:cNvPr>
          <p:cNvSpPr/>
          <p:nvPr/>
        </p:nvSpPr>
        <p:spPr>
          <a:xfrm>
            <a:off x="2634734" y="2342216"/>
            <a:ext cx="1908313" cy="1027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Samsung QLED Q80A - Precio: $29,999-$81,999 MXN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1ED7F9-A8F6-36F3-C964-57E19C08DF74}"/>
              </a:ext>
            </a:extLst>
          </p:cNvPr>
          <p:cNvSpPr/>
          <p:nvPr/>
        </p:nvSpPr>
        <p:spPr>
          <a:xfrm>
            <a:off x="5141843" y="2342216"/>
            <a:ext cx="1908313" cy="1027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Sony BRAVIA XR A90J - Precio: $46,999-$116,999 MXN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1133D0-B84E-37E2-77CA-6DA603074CF1}"/>
              </a:ext>
            </a:extLst>
          </p:cNvPr>
          <p:cNvSpPr/>
          <p:nvPr/>
        </p:nvSpPr>
        <p:spPr>
          <a:xfrm>
            <a:off x="7537409" y="2342216"/>
            <a:ext cx="1908313" cy="1027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TCL 6-Series (R635) - Precio: $13,999-$25,999 MXN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D888E1-D8A6-4FF0-C218-9BB30FD691EF}"/>
              </a:ext>
            </a:extLst>
          </p:cNvPr>
          <p:cNvSpPr/>
          <p:nvPr/>
        </p:nvSpPr>
        <p:spPr>
          <a:xfrm>
            <a:off x="10064428" y="2342216"/>
            <a:ext cx="1908313" cy="1027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Vizio OLED 4K TV (OLED65-H1) - Precio: $34,999-$46,999 MXN</a:t>
            </a:r>
          </a:p>
        </p:txBody>
      </p:sp>
      <p:pic>
        <p:nvPicPr>
          <p:cNvPr id="2060" name="Picture 12" descr="Comprar los AirPods Pro (segunda generación) - Apple (MX)">
            <a:extLst>
              <a:ext uri="{FF2B5EF4-FFF2-40B4-BE49-F238E27FC236}">
                <a16:creationId xmlns:a16="http://schemas.microsoft.com/office/drawing/2014/main" id="{3436A342-9079-6F3F-430D-53542BDD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829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udífonos inalámbricos con noise cancelling WH-1000XM4 | Sony Mexico">
            <a:extLst>
              <a:ext uri="{FF2B5EF4-FFF2-40B4-BE49-F238E27FC236}">
                <a16:creationId xmlns:a16="http://schemas.microsoft.com/office/drawing/2014/main" id="{E103FDBB-E227-4360-00D6-308554E85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21" y="357829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udífonos inteligentes con reducción de ruido QuietComfort 35 II | Bose">
            <a:extLst>
              <a:ext uri="{FF2B5EF4-FFF2-40B4-BE49-F238E27FC236}">
                <a16:creationId xmlns:a16="http://schemas.microsoft.com/office/drawing/2014/main" id="{B6B106FE-691C-1C0C-BAFE-6F08A79EC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-14238" r="8769" b="-9683"/>
          <a:stretch/>
        </p:blipFill>
        <p:spPr bwMode="auto">
          <a:xfrm>
            <a:off x="4948765" y="3578293"/>
            <a:ext cx="2160001" cy="215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uriculares verdaderamente inalámbricos con ANC totalmente ajustable | Jabra  Elite 85t">
            <a:extLst>
              <a:ext uri="{FF2B5EF4-FFF2-40B4-BE49-F238E27FC236}">
                <a16:creationId xmlns:a16="http://schemas.microsoft.com/office/drawing/2014/main" id="{668F2719-5AE3-332C-D2D8-C7B60E5E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09" y="357829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ennheiser Audifonos Momentum True Wireless 2, Blanco, Pequeño :  Amazon.com.mx: Electrónicos">
            <a:extLst>
              <a:ext uri="{FF2B5EF4-FFF2-40B4-BE49-F238E27FC236}">
                <a16:creationId xmlns:a16="http://schemas.microsoft.com/office/drawing/2014/main" id="{78DBA7E3-73C1-5174-9593-D9802E2CC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-6105" b="-8427"/>
          <a:stretch/>
        </p:blipFill>
        <p:spPr bwMode="auto">
          <a:xfrm>
            <a:off x="10064428" y="3578292"/>
            <a:ext cx="2160000" cy="215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3AA5D17-9EB7-353C-A055-AD7F740879F2}"/>
              </a:ext>
            </a:extLst>
          </p:cNvPr>
          <p:cNvSpPr/>
          <p:nvPr/>
        </p:nvSpPr>
        <p:spPr>
          <a:xfrm>
            <a:off x="219259" y="5738291"/>
            <a:ext cx="1908313" cy="90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Apple </a:t>
            </a:r>
            <a:r>
              <a:rPr lang="es-MX" b="0" i="0" dirty="0" err="1">
                <a:solidFill>
                  <a:schemeClr val="tx1"/>
                </a:solidFill>
                <a:effectLst/>
                <a:latin typeface="Söhne"/>
              </a:rPr>
              <a:t>AirPods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Pro Precio : $4,999-$5,499 MXN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1C2260-B47F-5DF3-9486-D67F28E2EAF7}"/>
              </a:ext>
            </a:extLst>
          </p:cNvPr>
          <p:cNvSpPr/>
          <p:nvPr/>
        </p:nvSpPr>
        <p:spPr>
          <a:xfrm>
            <a:off x="2634734" y="5761082"/>
            <a:ext cx="1908313" cy="1027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Sony WH-1000XM4 </a:t>
            </a:r>
          </a:p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Precio: $5,999-$6,999 MXN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F7539C-A011-3E9A-7637-2CE5DD68C343}"/>
              </a:ext>
            </a:extLst>
          </p:cNvPr>
          <p:cNvSpPr/>
          <p:nvPr/>
        </p:nvSpPr>
        <p:spPr>
          <a:xfrm>
            <a:off x="7537409" y="5738291"/>
            <a:ext cx="1908313" cy="90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Jabra Elite 85t  Precio : $3,999-$4,599 MXN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2D2F32D-D1D5-F8A5-76E0-275B817FED4E}"/>
              </a:ext>
            </a:extLst>
          </p:cNvPr>
          <p:cNvSpPr/>
          <p:nvPr/>
        </p:nvSpPr>
        <p:spPr>
          <a:xfrm>
            <a:off x="5141843" y="5738290"/>
            <a:ext cx="1908313" cy="10499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Bose </a:t>
            </a:r>
            <a:r>
              <a:rPr lang="es-MX" b="0" i="0" dirty="0" err="1">
                <a:solidFill>
                  <a:schemeClr val="tx1"/>
                </a:solidFill>
                <a:effectLst/>
                <a:latin typeface="Söhne"/>
              </a:rPr>
              <a:t>QuietComfort</a:t>
            </a:r>
            <a:endParaRPr lang="es-MX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Precio : $5,999-$6,999 MXN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000D423-3B47-75CE-16E9-B3007F0226AC}"/>
              </a:ext>
            </a:extLst>
          </p:cNvPr>
          <p:cNvSpPr/>
          <p:nvPr/>
        </p:nvSpPr>
        <p:spPr>
          <a:xfrm>
            <a:off x="9932976" y="5761081"/>
            <a:ext cx="2126556" cy="1027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Sennheiser </a:t>
            </a:r>
            <a:r>
              <a:rPr lang="es-MX" b="0" i="0" dirty="0" err="1">
                <a:solidFill>
                  <a:schemeClr val="tx1"/>
                </a:solidFill>
                <a:effectLst/>
                <a:latin typeface="Söhne"/>
              </a:rPr>
              <a:t>Momentum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True 2 </a:t>
            </a:r>
          </a:p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Precio : $4,999-$5,999 MXN</a:t>
            </a:r>
          </a:p>
        </p:txBody>
      </p:sp>
    </p:spTree>
    <p:extLst>
      <p:ext uri="{BB962C8B-B14F-4D97-AF65-F5344CB8AC3E}">
        <p14:creationId xmlns:p14="http://schemas.microsoft.com/office/powerpoint/2010/main" val="272175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ámara Canon EOS R5 con Lente RF 24-105mm F4 L IS USM">
            <a:extLst>
              <a:ext uri="{FF2B5EF4-FFF2-40B4-BE49-F238E27FC236}">
                <a16:creationId xmlns:a16="http://schemas.microsoft.com/office/drawing/2014/main" id="{24F5C1C2-8EAA-5854-EFB8-ACC616FC6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1" t="-4327" r="-3884" b="-3267"/>
          <a:stretch/>
        </p:blipFill>
        <p:spPr bwMode="auto">
          <a:xfrm>
            <a:off x="0" y="0"/>
            <a:ext cx="215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7 III con sensor de imagen full-frame de 35 mm | Sony Store Mexico - Sony  Store México">
            <a:extLst>
              <a:ext uri="{FF2B5EF4-FFF2-40B4-BE49-F238E27FC236}">
                <a16:creationId xmlns:a16="http://schemas.microsoft.com/office/drawing/2014/main" id="{8E6C4195-37C9-FACC-6D43-AA283B3F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01" y="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ámara Nikon Z6II FX cuerpo w/Z lente 24-70mm f/4 S - Fotomecánica">
            <a:extLst>
              <a:ext uri="{FF2B5EF4-FFF2-40B4-BE49-F238E27FC236}">
                <a16:creationId xmlns:a16="http://schemas.microsoft.com/office/drawing/2014/main" id="{9B694441-DD44-126B-50DA-71BA8FEB4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49"/>
          <a:stretch/>
        </p:blipFill>
        <p:spPr bwMode="auto">
          <a:xfrm>
            <a:off x="5016000" y="0"/>
            <a:ext cx="21599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ámara Fujifilm X-T4 plata - Fotomecánica">
            <a:extLst>
              <a:ext uri="{FF2B5EF4-FFF2-40B4-BE49-F238E27FC236}">
                <a16:creationId xmlns:a16="http://schemas.microsoft.com/office/drawing/2014/main" id="{9B07D3C9-6BC7-4BB5-13B1-4869D438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98" y="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anasonic Cámara mirrorless LUMIX GH5 4K con Lente Leica Vario-Elmarit +  Adaptador Profesional de micrófono : Amazon.com.mx: Electrónicos">
            <a:extLst>
              <a:ext uri="{FF2B5EF4-FFF2-40B4-BE49-F238E27FC236}">
                <a16:creationId xmlns:a16="http://schemas.microsoft.com/office/drawing/2014/main" id="{7FF235D9-692B-5A09-5B26-C0112424A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28"/>
          <a:stretch/>
        </p:blipFill>
        <p:spPr bwMode="auto">
          <a:xfrm>
            <a:off x="10032000" y="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C32BB7C-B38A-29B0-64B9-BF8C31D40B23}"/>
              </a:ext>
            </a:extLst>
          </p:cNvPr>
          <p:cNvSpPr/>
          <p:nvPr/>
        </p:nvSpPr>
        <p:spPr>
          <a:xfrm>
            <a:off x="189025" y="2160000"/>
            <a:ext cx="1908313" cy="90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Canon EOS R5 - Precio: $89,999-$103,999 MXN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8968C0-9C53-C3CA-336E-0FFC60BCB57B}"/>
              </a:ext>
            </a:extLst>
          </p:cNvPr>
          <p:cNvSpPr/>
          <p:nvPr/>
        </p:nvSpPr>
        <p:spPr>
          <a:xfrm>
            <a:off x="2795685" y="2161603"/>
            <a:ext cx="1908313" cy="90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Sony Alpha A7 III - Precio: $41,999-$51,999 MXN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628E60-B3CA-CFB1-E422-D0ADE63D992C}"/>
              </a:ext>
            </a:extLst>
          </p:cNvPr>
          <p:cNvSpPr/>
          <p:nvPr/>
        </p:nvSpPr>
        <p:spPr>
          <a:xfrm>
            <a:off x="5393529" y="2161603"/>
            <a:ext cx="1908313" cy="90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Nikon Z6 II - Precio: $41,999-$51,999 MXN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A19B6E-DAD2-9FE4-B4CB-740F7A684239}"/>
              </a:ext>
            </a:extLst>
          </p:cNvPr>
          <p:cNvSpPr/>
          <p:nvPr/>
        </p:nvSpPr>
        <p:spPr>
          <a:xfrm>
            <a:off x="7820171" y="2161603"/>
            <a:ext cx="1908313" cy="90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Fujifilm X-T4 - Precio: $39,999-$46,999 MXN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CA27AA-98F4-4679-CC35-C9D59DE3A8C7}"/>
              </a:ext>
            </a:extLst>
          </p:cNvPr>
          <p:cNvSpPr/>
          <p:nvPr/>
        </p:nvSpPr>
        <p:spPr>
          <a:xfrm>
            <a:off x="10157843" y="2161603"/>
            <a:ext cx="1908313" cy="90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Panasonic </a:t>
            </a:r>
            <a:r>
              <a:rPr lang="es-MX" b="0" i="0" dirty="0" err="1">
                <a:solidFill>
                  <a:schemeClr val="tx1"/>
                </a:solidFill>
                <a:effectLst/>
                <a:latin typeface="Söhne"/>
              </a:rPr>
              <a:t>Lumix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GH5 - Precio: $29,999-$39,999 MXN</a:t>
            </a:r>
          </a:p>
        </p:txBody>
      </p:sp>
    </p:spTree>
    <p:extLst>
      <p:ext uri="{BB962C8B-B14F-4D97-AF65-F5344CB8AC3E}">
        <p14:creationId xmlns:p14="http://schemas.microsoft.com/office/powerpoint/2010/main" val="1564617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277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rosas</dc:creator>
  <cp:lastModifiedBy>angel rosas</cp:lastModifiedBy>
  <cp:revision>1</cp:revision>
  <dcterms:created xsi:type="dcterms:W3CDTF">2023-05-27T23:00:26Z</dcterms:created>
  <dcterms:modified xsi:type="dcterms:W3CDTF">2023-05-27T23:13:18Z</dcterms:modified>
</cp:coreProperties>
</file>