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34.png" Type="http://schemas.openxmlformats.org/officeDocument/2006/relationships/image"/><Relationship Id="rId16" Target="../media/image35.png" Type="http://schemas.openxmlformats.org/officeDocument/2006/relationships/image"/><Relationship Id="rId17" Target="../media/image36.png" Type="http://schemas.openxmlformats.org/officeDocument/2006/relationships/image"/><Relationship Id="rId18" Target="../media/image37.png" Type="http://schemas.openxmlformats.org/officeDocument/2006/relationships/image"/><Relationship Id="rId19" Target="../media/image38.png" Type="http://schemas.openxmlformats.org/officeDocument/2006/relationships/image"/><Relationship Id="rId2" Target="../media/image1.png" Type="http://schemas.openxmlformats.org/officeDocument/2006/relationships/image"/><Relationship Id="rId20" Target="../media/image22.png" Type="http://schemas.openxmlformats.org/officeDocument/2006/relationships/image"/><Relationship Id="rId21" Target="../media/image23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6.png" Type="http://schemas.openxmlformats.org/officeDocument/2006/relationships/image"/><Relationship Id="rId16" Target="../media/image7.svg" Type="http://schemas.openxmlformats.org/officeDocument/2006/relationships/image"/><Relationship Id="rId17" Target="../media/image8.png" Type="http://schemas.openxmlformats.org/officeDocument/2006/relationships/image"/><Relationship Id="rId18" Target="../media/image9.svg" Type="http://schemas.openxmlformats.org/officeDocument/2006/relationships/image"/><Relationship Id="rId19" Target="../media/image14.png" Type="http://schemas.openxmlformats.org/officeDocument/2006/relationships/image"/><Relationship Id="rId2" Target="../media/image1.png" Type="http://schemas.openxmlformats.org/officeDocument/2006/relationships/image"/><Relationship Id="rId20" Target="../media/image15.sv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9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69933" y="6303390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61141"/>
            <a:ext cx="10910396" cy="3142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26"/>
              </a:lnSpc>
            </a:pPr>
            <a:r>
              <a:rPr lang="en-US" b="true" sz="123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Proyecto Incluus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57569" y="6634670"/>
            <a:ext cx="8310672" cy="220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4"/>
              </a:lnSpc>
            </a:pPr>
            <a:r>
              <a:rPr lang="en-US" b="true" sz="4304" spc="-8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Presentado por:</a:t>
            </a:r>
          </a:p>
          <a:p>
            <a:pPr algn="ctr">
              <a:lnSpc>
                <a:spcPts val="4304"/>
              </a:lnSpc>
            </a:pPr>
            <a:r>
              <a:rPr lang="en-US" b="true" sz="4304" spc="-8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Brandon Leiva</a:t>
            </a:r>
          </a:p>
          <a:p>
            <a:pPr algn="ctr">
              <a:lnSpc>
                <a:spcPts val="4304"/>
              </a:lnSpc>
            </a:pPr>
            <a:r>
              <a:rPr lang="en-US" b="true" sz="4304" spc="-8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Joaquin Espinoza</a:t>
            </a:r>
          </a:p>
          <a:p>
            <a:pPr algn="ctr">
              <a:lnSpc>
                <a:spcPts val="4304"/>
              </a:lnSpc>
            </a:pPr>
            <a:r>
              <a:rPr lang="en-US" b="true" sz="4304" spc="-8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Felipe Godoy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5668216" y="199596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54687" y="2929831"/>
            <a:ext cx="14978626" cy="6328469"/>
          </a:xfrm>
          <a:custGeom>
            <a:avLst/>
            <a:gdLst/>
            <a:ahLst/>
            <a:cxnLst/>
            <a:rect r="r" b="b" t="t" l="l"/>
            <a:pathLst>
              <a:path h="6328469" w="14978626">
                <a:moveTo>
                  <a:pt x="0" y="0"/>
                </a:moveTo>
                <a:lnTo>
                  <a:pt x="14978626" y="0"/>
                </a:lnTo>
                <a:lnTo>
                  <a:pt x="14978626" y="6328469"/>
                </a:lnTo>
                <a:lnTo>
                  <a:pt x="0" y="632846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50123" y="959881"/>
            <a:ext cx="8875376" cy="178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03"/>
              </a:lnSpc>
              <a:spcBef>
                <a:spcPct val="0"/>
              </a:spcBef>
            </a:pPr>
            <a:r>
              <a:rPr lang="en-US" b="true" sz="701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Burn Down Chart Sprint 4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4067" y="2920516"/>
            <a:ext cx="15565233" cy="6576311"/>
          </a:xfrm>
          <a:custGeom>
            <a:avLst/>
            <a:gdLst/>
            <a:ahLst/>
            <a:cxnLst/>
            <a:rect r="r" b="b" t="t" l="l"/>
            <a:pathLst>
              <a:path h="6576311" w="15565233">
                <a:moveTo>
                  <a:pt x="0" y="0"/>
                </a:moveTo>
                <a:lnTo>
                  <a:pt x="15565233" y="0"/>
                </a:lnTo>
                <a:lnTo>
                  <a:pt x="15565233" y="6576311"/>
                </a:lnTo>
                <a:lnTo>
                  <a:pt x="0" y="657631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50123" y="959881"/>
            <a:ext cx="8875376" cy="178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03"/>
              </a:lnSpc>
              <a:spcBef>
                <a:spcPct val="0"/>
              </a:spcBef>
            </a:pPr>
            <a:r>
              <a:rPr lang="en-US" b="true" sz="701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Burn Down Chart Sprint 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¡Muchas 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963" y="3340062"/>
            <a:ext cx="4817985" cy="4695345"/>
          </a:xfrm>
          <a:custGeom>
            <a:avLst/>
            <a:gdLst/>
            <a:ahLst/>
            <a:cxnLst/>
            <a:rect r="r" b="b" t="t" l="l"/>
            <a:pathLst>
              <a:path h="4695345" w="4817985">
                <a:moveTo>
                  <a:pt x="0" y="0"/>
                </a:moveTo>
                <a:lnTo>
                  <a:pt x="4817985" y="0"/>
                </a:lnTo>
                <a:lnTo>
                  <a:pt x="4817985" y="4695345"/>
                </a:lnTo>
                <a:lnTo>
                  <a:pt x="0" y="4695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77760" y="401496"/>
            <a:ext cx="571652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Objetivo principal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6245" y="3282912"/>
            <a:ext cx="11926644" cy="4780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2"/>
              </a:lnSpc>
              <a:spcBef>
                <a:spcPct val="0"/>
              </a:spcBef>
            </a:pPr>
            <a:r>
              <a:rPr lang="en-US" sz="4046" spc="24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Nuestra misión es apoyar e incentivar a estudiantes que tengan dificultades en tener acceso a una educación. Esto es posible con un servicio de enseñanza, que sea interactivo, con un diseño coloreado y con acceso a contenido de apoyo. Teniendo acceso libre a educación efectiva.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32330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32201" y="624289"/>
            <a:ext cx="12423599" cy="97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35"/>
              </a:lnSpc>
              <a:spcBef>
                <a:spcPct val="0"/>
              </a:spcBef>
            </a:pPr>
            <a:r>
              <a:rPr lang="en-US" b="true" sz="74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Metodologia: Scrum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47570" y="-20574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958143" y="847771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047570" y="371171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658261" y="8356970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259300" y="415709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278314" y="5315076"/>
            <a:ext cx="8345569" cy="4344336"/>
          </a:xfrm>
          <a:custGeom>
            <a:avLst/>
            <a:gdLst/>
            <a:ahLst/>
            <a:cxnLst/>
            <a:rect r="r" b="b" t="t" l="l"/>
            <a:pathLst>
              <a:path h="4344336" w="8345569">
                <a:moveTo>
                  <a:pt x="0" y="0"/>
                </a:moveTo>
                <a:lnTo>
                  <a:pt x="8345568" y="0"/>
                </a:lnTo>
                <a:lnTo>
                  <a:pt x="8345568" y="4344336"/>
                </a:lnTo>
                <a:lnTo>
                  <a:pt x="0" y="43443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3983" r="0" b="-398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91346" y="1971675"/>
            <a:ext cx="11624647" cy="287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8"/>
              </a:lnSpc>
              <a:spcBef>
                <a:spcPct val="0"/>
              </a:spcBef>
            </a:pPr>
            <a:r>
              <a:rPr lang="en-US" sz="4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Nos enfocaremos en ocupar la metodología Scrum, en una entrega incremental a través de sprint, donde con el equipo desarrollamos un conjunto de tareas específicas.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7363" y="3133468"/>
            <a:ext cx="15493275" cy="4725449"/>
          </a:xfrm>
          <a:custGeom>
            <a:avLst/>
            <a:gdLst/>
            <a:ahLst/>
            <a:cxnLst/>
            <a:rect r="r" b="b" t="t" l="l"/>
            <a:pathLst>
              <a:path h="4725449" w="15493275">
                <a:moveTo>
                  <a:pt x="0" y="0"/>
                </a:moveTo>
                <a:lnTo>
                  <a:pt x="15493274" y="0"/>
                </a:lnTo>
                <a:lnTo>
                  <a:pt x="15493274" y="4725448"/>
                </a:lnTo>
                <a:lnTo>
                  <a:pt x="0" y="472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19800" y="1219200"/>
            <a:ext cx="1293617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Proceso de creación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2568637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255644" y="2317609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38078" y="2317609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51571" y="2317609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670686" y="2317609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45781" y="192618"/>
            <a:ext cx="1138912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Procesos de Sprint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610578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8087538" y="9258300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3" id="23"/>
          <p:cNvGrpSpPr/>
          <p:nvPr/>
        </p:nvGrpSpPr>
        <p:grpSpPr>
          <a:xfrm rot="0">
            <a:off x="16192168" y="2317609"/>
            <a:ext cx="502056" cy="50205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1839266" y="4081142"/>
            <a:ext cx="2666953" cy="1756190"/>
          </a:xfrm>
          <a:custGeom>
            <a:avLst/>
            <a:gdLst/>
            <a:ahLst/>
            <a:cxnLst/>
            <a:rect r="r" b="b" t="t" l="l"/>
            <a:pathLst>
              <a:path h="1756190" w="2666953">
                <a:moveTo>
                  <a:pt x="0" y="0"/>
                </a:moveTo>
                <a:lnTo>
                  <a:pt x="2666953" y="0"/>
                </a:lnTo>
                <a:lnTo>
                  <a:pt x="2666953" y="1756189"/>
                </a:lnTo>
                <a:lnTo>
                  <a:pt x="0" y="175618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690" t="0" r="-69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387280" y="4081142"/>
            <a:ext cx="2507686" cy="5177158"/>
          </a:xfrm>
          <a:custGeom>
            <a:avLst/>
            <a:gdLst/>
            <a:ahLst/>
            <a:cxnLst/>
            <a:rect r="r" b="b" t="t" l="l"/>
            <a:pathLst>
              <a:path h="5177158" w="2507686">
                <a:moveTo>
                  <a:pt x="0" y="0"/>
                </a:moveTo>
                <a:lnTo>
                  <a:pt x="2507686" y="0"/>
                </a:lnTo>
                <a:lnTo>
                  <a:pt x="2507686" y="5177158"/>
                </a:lnTo>
                <a:lnTo>
                  <a:pt x="0" y="51771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203012" y="4081142"/>
            <a:ext cx="2681241" cy="4755264"/>
          </a:xfrm>
          <a:custGeom>
            <a:avLst/>
            <a:gdLst/>
            <a:ahLst/>
            <a:cxnLst/>
            <a:rect r="r" b="b" t="t" l="l"/>
            <a:pathLst>
              <a:path h="4755264" w="2681241">
                <a:moveTo>
                  <a:pt x="0" y="0"/>
                </a:moveTo>
                <a:lnTo>
                  <a:pt x="2681241" y="0"/>
                </a:lnTo>
                <a:lnTo>
                  <a:pt x="2681241" y="4755264"/>
                </a:lnTo>
                <a:lnTo>
                  <a:pt x="0" y="475526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41" t="0" r="-141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33987" y="4081142"/>
            <a:ext cx="2098295" cy="5628136"/>
          </a:xfrm>
          <a:custGeom>
            <a:avLst/>
            <a:gdLst/>
            <a:ahLst/>
            <a:cxnLst/>
            <a:rect r="r" b="b" t="t" l="l"/>
            <a:pathLst>
              <a:path h="5628136" w="2098295">
                <a:moveTo>
                  <a:pt x="0" y="0"/>
                </a:moveTo>
                <a:lnTo>
                  <a:pt x="2098295" y="0"/>
                </a:lnTo>
                <a:lnTo>
                  <a:pt x="2098295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262955" y="4097351"/>
            <a:ext cx="2755985" cy="1746751"/>
          </a:xfrm>
          <a:custGeom>
            <a:avLst/>
            <a:gdLst/>
            <a:ahLst/>
            <a:cxnLst/>
            <a:rect r="r" b="b" t="t" l="l"/>
            <a:pathLst>
              <a:path h="1746751" w="2755985">
                <a:moveTo>
                  <a:pt x="0" y="0"/>
                </a:moveTo>
                <a:lnTo>
                  <a:pt x="2755986" y="0"/>
                </a:lnTo>
                <a:lnTo>
                  <a:pt x="2755986" y="1746751"/>
                </a:lnTo>
                <a:lnTo>
                  <a:pt x="0" y="174675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52427" y="3227024"/>
            <a:ext cx="328363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</a:t>
            </a: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64108" y="3227024"/>
            <a:ext cx="318718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77843" y="3227024"/>
            <a:ext cx="300641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</a:t>
            </a: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610578" y="3227024"/>
            <a:ext cx="312432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146685" y="3227024"/>
            <a:ext cx="312432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Sprint 05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7386986" y="5682759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1720" y="3671810"/>
            <a:ext cx="8504560" cy="303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1675"/>
              </a:lnSpc>
              <a:spcBef>
                <a:spcPct val="0"/>
              </a:spcBef>
            </a:pPr>
            <a:r>
              <a:rPr lang="en-US" b="true" sz="1203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Burn Down Chart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915963" y="466915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514718" y="153565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706129" y="8734465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69" y="0"/>
                </a:lnTo>
                <a:lnTo>
                  <a:pt x="4076269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674156" y="654768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-1009435" y="2700044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842843" y="7657701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308417" y="-642644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385100" y="835697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86576" y="2832226"/>
            <a:ext cx="14431873" cy="6097467"/>
          </a:xfrm>
          <a:custGeom>
            <a:avLst/>
            <a:gdLst/>
            <a:ahLst/>
            <a:cxnLst/>
            <a:rect r="r" b="b" t="t" l="l"/>
            <a:pathLst>
              <a:path h="6097467" w="14431873">
                <a:moveTo>
                  <a:pt x="0" y="0"/>
                </a:moveTo>
                <a:lnTo>
                  <a:pt x="14431873" y="0"/>
                </a:lnTo>
                <a:lnTo>
                  <a:pt x="14431873" y="6097467"/>
                </a:lnTo>
                <a:lnTo>
                  <a:pt x="0" y="609746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50123" y="959881"/>
            <a:ext cx="8875376" cy="178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03"/>
              </a:lnSpc>
              <a:spcBef>
                <a:spcPct val="0"/>
              </a:spcBef>
            </a:pPr>
            <a:r>
              <a:rPr lang="en-US" b="true" sz="701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Burn Down Chart Sprint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500274" y="3015888"/>
            <a:ext cx="15005238" cy="6002095"/>
          </a:xfrm>
          <a:custGeom>
            <a:avLst/>
            <a:gdLst/>
            <a:ahLst/>
            <a:cxnLst/>
            <a:rect r="r" b="b" t="t" l="l"/>
            <a:pathLst>
              <a:path h="6002095" w="15005238">
                <a:moveTo>
                  <a:pt x="0" y="0"/>
                </a:moveTo>
                <a:lnTo>
                  <a:pt x="15005238" y="0"/>
                </a:lnTo>
                <a:lnTo>
                  <a:pt x="15005238" y="6002095"/>
                </a:lnTo>
                <a:lnTo>
                  <a:pt x="0" y="6002095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50123" y="959881"/>
            <a:ext cx="8875376" cy="178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03"/>
              </a:lnSpc>
              <a:spcBef>
                <a:spcPct val="0"/>
              </a:spcBef>
            </a:pPr>
            <a:r>
              <a:rPr lang="en-US" b="true" sz="701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Burn Down Chart Sprint 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167229" y="2904901"/>
            <a:ext cx="14441163" cy="6083340"/>
          </a:xfrm>
          <a:custGeom>
            <a:avLst/>
            <a:gdLst/>
            <a:ahLst/>
            <a:cxnLst/>
            <a:rect r="r" b="b" t="t" l="l"/>
            <a:pathLst>
              <a:path h="6083340" w="14441163">
                <a:moveTo>
                  <a:pt x="0" y="0"/>
                </a:moveTo>
                <a:lnTo>
                  <a:pt x="14441163" y="0"/>
                </a:lnTo>
                <a:lnTo>
                  <a:pt x="14441163" y="6083340"/>
                </a:lnTo>
                <a:lnTo>
                  <a:pt x="0" y="608334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50123" y="959881"/>
            <a:ext cx="8875376" cy="178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803"/>
              </a:lnSpc>
              <a:spcBef>
                <a:spcPct val="0"/>
              </a:spcBef>
            </a:pPr>
            <a:r>
              <a:rPr lang="en-US" b="true" sz="701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Burn Down Chart Sprint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DAGXKLv0A6Q</dc:identifier>
  <dcterms:modified xsi:type="dcterms:W3CDTF">2011-08-01T06:04:30Z</dcterms:modified>
  <cp:revision>1</cp:revision>
  <dc:title>Presentación de Proyecto Creativo Doodle Azul</dc:title>
</cp:coreProperties>
</file>