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B027-E4C2-E855-710E-1D16F68EB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EDD1C-B337-AE63-4623-2A5B648C0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1636-70B8-8A47-3A33-6DE90C89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84A7-6FED-473C-AFAA-36ADEF9C80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3215A-5B41-5766-DF68-AA932E6D4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32FC7-019F-D405-D38C-6A3FEB53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D747-49DE-4D55-8DD5-FF81A0D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6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F50C-A682-6793-0312-4BE0CC4B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60A3B-9369-E798-65A4-5206F398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BB57-D637-F494-3C09-1031FF8D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84A7-6FED-473C-AFAA-36ADEF9C80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0744-BBDF-50CE-D568-539DFCC6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F0E2-32BB-C183-91AF-AEC13F8C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D747-49DE-4D55-8DD5-FF81A0D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33958-3B71-624E-1FAB-D324DBAF4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B9408-8AE1-B5DC-3D41-C128C57B7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AE0A-7143-00BD-7AE6-CC537E14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84A7-6FED-473C-AFAA-36ADEF9C80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159A-2D06-8E3C-1A7C-D7998480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AE94-75A6-185F-5C7A-E4712884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D747-49DE-4D55-8DD5-FF81A0D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0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12C8-3F73-B966-5463-AB5828D7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75ED-7FB6-2ACF-78BE-EE8B4A78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F1D4-44E5-54C4-8763-F87A5A8E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84A7-6FED-473C-AFAA-36ADEF9C80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3FFE-5D84-1A51-1686-F513032D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B9DF-A3CF-31E4-0DE6-7DAD50A4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D747-49DE-4D55-8DD5-FF81A0D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7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3EB8-D858-A8C3-BCC8-62E9551B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87B84-0B72-E0D2-FA96-6601BD69F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C634-4A5B-5F3F-581D-4E27BEE2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84A7-6FED-473C-AFAA-36ADEF9C80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D033-6CE0-7A04-7B2F-DDB3509C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186D-B899-1716-9419-4C2F30DD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D747-49DE-4D55-8DD5-FF81A0D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9B1E-4BE0-4E06-7843-EFB5130F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132D-8DF5-02D3-1896-18AD617BE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A084A-E383-A85F-A39D-1922250AE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42BA3-80AD-536C-A02E-28139A06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84A7-6FED-473C-AFAA-36ADEF9C80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46B1A-2814-EFE0-3B9F-8DB03467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1BA22-7B85-C897-14E8-B74AF679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D747-49DE-4D55-8DD5-FF81A0D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CE8F-D0F2-5201-AB7F-A78FACB1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63CF1-0A24-B8FA-BD69-4DE354B20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BBEDE-4C98-B7C8-256A-A9EDA50D1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937DE-5801-8134-53D0-C25C5E353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5F872-FF13-0896-EE93-1FF56A688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074FF-6B6B-1BA5-9FF2-A1D1712F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84A7-6FED-473C-AFAA-36ADEF9C80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8FDE7-C1AE-E69F-8CF9-E92B188C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CE58F-54DF-E097-7869-8938CC3B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D747-49DE-4D55-8DD5-FF81A0D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0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2595-B377-20D7-1F49-06717D50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EF50D-744B-FFBC-5BDC-4764A5C7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84A7-6FED-473C-AFAA-36ADEF9C80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2CE4-D549-F59C-D32B-82D845B9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96735-C10C-4441-8D0C-F5B83166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D747-49DE-4D55-8DD5-FF81A0D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1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2E6F4-E042-4942-CEDA-30EDE700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84A7-6FED-473C-AFAA-36ADEF9C80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7C3EA-C14C-E602-D9F0-0DE18C47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AC232-0A47-02A9-F086-21674102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D747-49DE-4D55-8DD5-FF81A0D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2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6F49-5FED-0007-0A9E-5E969B3E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1AA7-7123-665D-90A0-117CF654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C2705-717E-96FE-D20D-CE1CA869F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2F8C6-9CC5-5F58-BFC6-58DF9775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84A7-6FED-473C-AFAA-36ADEF9C80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EEA15-A444-D2DE-DF33-27D23399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676F-F4B0-7824-A76D-9BC151A4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D747-49DE-4D55-8DD5-FF81A0D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1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BB28-0EF2-FE5E-15C7-F2BF9886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87AFB-2E55-C98D-CE9F-DB7DEA309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22992-F2D5-80EF-EFF6-551A4977F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3031E-57D3-43CA-3631-2CFCB909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84A7-6FED-473C-AFAA-36ADEF9C80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0270B-35C6-5E4E-4176-A24AA75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C5029-9A5D-CE11-5452-37771E68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D747-49DE-4D55-8DD5-FF81A0D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44A06-48AD-119D-E788-82426027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0D304-783D-9837-1D7B-942DFC6C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121DE-ABDF-3F8F-323C-F99AC34F6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584A7-6FED-473C-AFAA-36ADEF9C80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346C-203B-D46E-0A8A-9B1711008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7B93-AD08-C1EE-E126-A2E939F43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2D747-49DE-4D55-8DD5-FF81A0D8E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2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A1930-5D4E-F096-0477-A75FD7A5A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Recitation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E5FAE-F0FD-80D4-8F13-59942F3F5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Lim, Carson Earl, Tristan </a:t>
            </a:r>
            <a:r>
              <a:rPr lang="en-US" dirty="0" err="1"/>
              <a:t>Leerhoff</a:t>
            </a:r>
            <a:r>
              <a:rPr lang="en-US" dirty="0"/>
              <a:t>, Charlie Ryan</a:t>
            </a:r>
          </a:p>
        </p:txBody>
      </p:sp>
    </p:spTree>
    <p:extLst>
      <p:ext uri="{BB962C8B-B14F-4D97-AF65-F5344CB8AC3E}">
        <p14:creationId xmlns:p14="http://schemas.microsoft.com/office/powerpoint/2010/main" val="315991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B41-98C7-49B2-1EEB-ED179A93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9B9F9C-2561-7C20-0243-D83BF2281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829719"/>
            <a:ext cx="8115300" cy="2343150"/>
          </a:xfrm>
        </p:spPr>
      </p:pic>
    </p:spTree>
    <p:extLst>
      <p:ext uri="{BB962C8B-B14F-4D97-AF65-F5344CB8AC3E}">
        <p14:creationId xmlns:p14="http://schemas.microsoft.com/office/powerpoint/2010/main" val="155704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6FBB-37DE-0D2B-67DA-1B3466B2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4295-FD4B-3953-0AA4-A9A54F8AC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initial shape corner locations </a:t>
            </a:r>
          </a:p>
          <a:p>
            <a:pPr lvl="1"/>
            <a:r>
              <a:rPr lang="en-US" dirty="0"/>
              <a:t>(r,0), (r+dR,0),(</a:t>
            </a:r>
            <a:r>
              <a:rPr lang="en-US" dirty="0" err="1"/>
              <a:t>r,dTheta</a:t>
            </a:r>
            <a:r>
              <a:rPr lang="en-US" dirty="0"/>
              <a:t>),(</a:t>
            </a:r>
            <a:r>
              <a:rPr lang="en-US" dirty="0" err="1"/>
              <a:t>r+dR,dTheta</a:t>
            </a:r>
            <a:r>
              <a:rPr lang="en-US" dirty="0"/>
              <a:t>)</a:t>
            </a:r>
          </a:p>
          <a:p>
            <a:r>
              <a:rPr lang="en-US" dirty="0"/>
              <a:t>New shape corner locations after translation </a:t>
            </a:r>
          </a:p>
          <a:p>
            <a:pPr lvl="1"/>
            <a:r>
              <a:rPr lang="en-US" dirty="0"/>
              <a:t>Integral of V evaluated from 0 – 90 degree gives us positions shift of every corner </a:t>
            </a:r>
          </a:p>
          <a:p>
            <a:pPr lvl="2"/>
            <a:r>
              <a:rPr lang="en-US" dirty="0"/>
              <a:t>Evaluate shape change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8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5DBB-1FD9-ED56-242B-7DA53C0D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9DF7A-6D66-83F5-4B9C-365218428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812" y="1806575"/>
            <a:ext cx="65744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21DD3-0322-CF7C-1ECB-E4B4AEE63F57}"/>
              </a:ext>
            </a:extLst>
          </p:cNvPr>
          <p:cNvSpPr txBox="1"/>
          <p:nvPr/>
        </p:nvSpPr>
        <p:spPr>
          <a:xfrm>
            <a:off x="6896100" y="2581275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distortion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83940-97B5-80BE-9C6A-6AC7A1447443}"/>
              </a:ext>
            </a:extLst>
          </p:cNvPr>
          <p:cNvSpPr txBox="1"/>
          <p:nvPr/>
        </p:nvSpPr>
        <p:spPr>
          <a:xfrm>
            <a:off x="8439150" y="4876800"/>
            <a:ext cx="96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176995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Recitation 3 </vt:lpstr>
      <vt:lpstr>Part a)</vt:lpstr>
      <vt:lpstr>Part b)</vt:lpstr>
      <vt:lpstr>Part 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LIM</dc:creator>
  <cp:lastModifiedBy>BRANDON LIM</cp:lastModifiedBy>
  <cp:revision>1</cp:revision>
  <dcterms:created xsi:type="dcterms:W3CDTF">2024-09-16T21:38:48Z</dcterms:created>
  <dcterms:modified xsi:type="dcterms:W3CDTF">2024-09-16T21:53:11Z</dcterms:modified>
</cp:coreProperties>
</file>