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81" r:id="rId3"/>
    <p:sldId id="422" r:id="rId4"/>
    <p:sldId id="282" r:id="rId5"/>
    <p:sldId id="284" r:id="rId6"/>
    <p:sldId id="288" r:id="rId7"/>
    <p:sldId id="289" r:id="rId8"/>
    <p:sldId id="419" r:id="rId9"/>
    <p:sldId id="423" r:id="rId10"/>
    <p:sldId id="424" r:id="rId11"/>
    <p:sldId id="425" r:id="rId12"/>
    <p:sldId id="426" r:id="rId1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3366FF"/>
    <a:srgbClr val="663300"/>
    <a:srgbClr val="996633"/>
    <a:srgbClr val="00CC00"/>
    <a:srgbClr val="0066FF"/>
    <a:srgbClr val="3399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7901" autoAdjust="0"/>
  </p:normalViewPr>
  <p:slideViewPr>
    <p:cSldViewPr>
      <p:cViewPr varScale="1">
        <p:scale>
          <a:sx n="94" d="100"/>
          <a:sy n="94" d="100"/>
        </p:scale>
        <p:origin x="11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02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2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middle: show that for distributed load case application of stacked beam scenario, a beam with height 2h has ¼ the deflection of two beams with height h stacked on top of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middle: show that for distributed load case application of stacked beam scenario, a beam with height 2h has ¼ the deflection of two beams with height h stacked on top of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20657"/>
            <a:ext cx="5410200" cy="4031873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Nothing is due next week - spring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08 due on Tuesday, March 18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PREVIOUS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Asymmetric bending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Finding neutral axis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u="sng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TODAY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Shear stress in bending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Shear center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Shear flow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304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16)</a:t>
            </a:r>
          </a:p>
        </p:txBody>
      </p:sp>
      <p:pic>
        <p:nvPicPr>
          <p:cNvPr id="2" name="Picture 1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2A2015F1-2753-ABC3-AB8D-55295810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533400"/>
                <a:ext cx="8077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Example</a:t>
                </a:r>
                <a:r>
                  <a:rPr lang="en-US" sz="2000" dirty="0"/>
                  <a:t>: Locate the shear center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for the asymmetrical channel section shown. All dimensions are in millimeters. Assume that the beam thickness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=1.25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 is constant.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"/>
                <a:ext cx="8077200" cy="1015663"/>
              </a:xfrm>
              <a:prstGeom prst="rect">
                <a:avLst/>
              </a:prstGeom>
              <a:blipFill>
                <a:blip r:embed="rId3"/>
                <a:stretch>
                  <a:fillRect l="-755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12345C-0283-6041-0EFD-BA1F24D7F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80000">
            <a:off x="8972030" y="243244"/>
            <a:ext cx="2847102" cy="4974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B3DE9-2575-7FA7-BB60-6043BC342126}"/>
                  </a:ext>
                </a:extLst>
              </p:cNvPr>
              <p:cNvSpPr txBox="1"/>
              <p:nvPr/>
            </p:nvSpPr>
            <p:spPr>
              <a:xfrm>
                <a:off x="1219200" y="2438400"/>
                <a:ext cx="7391400" cy="327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symmetry,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Don’t have an equation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for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principal axes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Using procedure discussed previously,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=15.63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=5.21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=4765.62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=21,054.69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=3984.37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=13.05°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=3828.12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=21,953.12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B3DE9-2575-7FA7-BB60-6043BC34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38400"/>
                <a:ext cx="7391400" cy="3276666"/>
              </a:xfrm>
              <a:prstGeom prst="rect">
                <a:avLst/>
              </a:prstGeom>
              <a:blipFill>
                <a:blip r:embed="rId5"/>
                <a:stretch>
                  <a:fillRect l="-742" t="-929" b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88F9F-0BCE-9281-8C66-2E2F80F0B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23"/>
          <a:stretch/>
        </p:blipFill>
        <p:spPr>
          <a:xfrm rot="-180000">
            <a:off x="9215929" y="210412"/>
            <a:ext cx="2927188" cy="39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12</a:t>
            </a:fld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FCE31-F62B-93F7-6DCC-AF992F1CD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03"/>
          <a:stretch/>
        </p:blipFill>
        <p:spPr>
          <a:xfrm rot="-180000">
            <a:off x="8823256" y="213295"/>
            <a:ext cx="3031954" cy="37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599" y="457200"/>
                <a:ext cx="784860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Example 5.1</a:t>
                </a:r>
                <a:r>
                  <a:rPr lang="en-US" sz="2000" dirty="0"/>
                  <a:t>: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sz="2000" dirty="0"/>
                  <a:t>-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 slender angle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 thickness is subjected to oppositely directed end couples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=11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at the centroid of the cross section. What bending stresses exist at 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on a section away from the ends? Determine the orientation of the neutral axis.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57200"/>
                <a:ext cx="7848601" cy="1631216"/>
              </a:xfrm>
              <a:prstGeom prst="rect">
                <a:avLst/>
              </a:prstGeom>
              <a:blipFill>
                <a:blip r:embed="rId3"/>
                <a:stretch>
                  <a:fillRect l="-699" t="-149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B67F2B4-4728-D0BF-180C-496B1F63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514600"/>
            <a:ext cx="4800600" cy="77032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F88A1B-0A0C-40A4-CC94-C176D420469D}"/>
              </a:ext>
            </a:extLst>
          </p:cNvPr>
          <p:cNvCxnSpPr/>
          <p:nvPr/>
        </p:nvCxnSpPr>
        <p:spPr>
          <a:xfrm flipH="1">
            <a:off x="2286000" y="2362200"/>
            <a:ext cx="3810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9711CA-51BF-FD02-383C-0642B88E1817}"/>
              </a:ext>
            </a:extLst>
          </p:cNvPr>
          <p:cNvCxnSpPr/>
          <p:nvPr/>
        </p:nvCxnSpPr>
        <p:spPr>
          <a:xfrm flipH="1">
            <a:off x="4527803" y="2362200"/>
            <a:ext cx="3810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2F68AE2-6D9E-BAF9-E6A3-EB626DA7A950}"/>
              </a:ext>
            </a:extLst>
          </p:cNvPr>
          <p:cNvGrpSpPr/>
          <p:nvPr/>
        </p:nvGrpSpPr>
        <p:grpSpPr>
          <a:xfrm>
            <a:off x="8600895" y="304800"/>
            <a:ext cx="3210105" cy="2971801"/>
            <a:chOff x="8600895" y="304800"/>
            <a:chExt cx="3210105" cy="29718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94584C-72C8-50FB-17A2-D5F65DF9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0895" y="304800"/>
              <a:ext cx="3210105" cy="29718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187DD-B158-1D6B-9F82-7F108ED1B019}"/>
                </a:ext>
              </a:extLst>
            </p:cNvPr>
            <p:cNvSpPr/>
            <p:nvPr/>
          </p:nvSpPr>
          <p:spPr>
            <a:xfrm>
              <a:off x="10148454" y="614218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0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Shear Stress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14401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Often ignored during failure analysis since it is small compared to normal stress in typical beams; becomes more important for short, stubby beams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Still plays important role in constraining bending of long beams</a:t>
            </a:r>
          </a:p>
        </p:txBody>
      </p:sp>
      <p:pic>
        <p:nvPicPr>
          <p:cNvPr id="1026" name="Picture 2" descr="Image result for longitudinal shear be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14" y="3036977"/>
            <a:ext cx="45949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4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Shear Stress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14401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Exercise</a:t>
            </a:r>
            <a:r>
              <a:rPr lang="en-US" sz="2400" dirty="0"/>
              <a:t>: compare deflections of two stacked beams (left</a:t>
            </a:r>
          </a:p>
        </p:txBody>
      </p:sp>
      <p:pic>
        <p:nvPicPr>
          <p:cNvPr id="1026" name="Picture 2" descr="Image result for longitudinal shear be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36398"/>
            <a:ext cx="45949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D783F2-D616-204F-59A3-B4ECDED1B9D6}"/>
              </a:ext>
            </a:extLst>
          </p:cNvPr>
          <p:cNvGrpSpPr/>
          <p:nvPr/>
        </p:nvGrpSpPr>
        <p:grpSpPr>
          <a:xfrm>
            <a:off x="6781800" y="2608442"/>
            <a:ext cx="4953000" cy="3143070"/>
            <a:chOff x="6781800" y="2608442"/>
            <a:chExt cx="4953000" cy="3143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DFEE34-1DC1-4513-8DF1-0A70FFACBBED}"/>
                </a:ext>
              </a:extLst>
            </p:cNvPr>
            <p:cNvSpPr/>
            <p:nvPr/>
          </p:nvSpPr>
          <p:spPr>
            <a:xfrm>
              <a:off x="6781800" y="2608442"/>
              <a:ext cx="4953000" cy="31430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DCABE8-9CAE-450C-4128-5A3E701B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5656" y="2849190"/>
              <a:ext cx="3505288" cy="17656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CBFEBA-F805-641E-C542-56F0E6FF5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6700" y="4800599"/>
              <a:ext cx="2743200" cy="685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97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59589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How do we quantify shear stress in bending beams?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1B80C0-21DF-5594-A717-9C73F6C1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819400"/>
            <a:ext cx="3581400" cy="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Shear Center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3" t="16285" b="24657"/>
          <a:stretch/>
        </p:blipFill>
        <p:spPr>
          <a:xfrm>
            <a:off x="1905001" y="1908486"/>
            <a:ext cx="2723007" cy="4072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796" r="21662" b="27158"/>
          <a:stretch/>
        </p:blipFill>
        <p:spPr>
          <a:xfrm>
            <a:off x="5029201" y="1905000"/>
            <a:ext cx="2155909" cy="408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8572" b="33206"/>
          <a:stretch/>
        </p:blipFill>
        <p:spPr>
          <a:xfrm>
            <a:off x="7578530" y="1910228"/>
            <a:ext cx="2479871" cy="40674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838200"/>
            <a:ext cx="1097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Point in cross section through which the line of action of a force must pass in order to generate only bending (no torsion)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D790E-C994-43D1-B643-6EC84A5BC296}"/>
              </a:ext>
            </a:extLst>
          </p:cNvPr>
          <p:cNvSpPr txBox="1"/>
          <p:nvPr/>
        </p:nvSpPr>
        <p:spPr>
          <a:xfrm>
            <a:off x="8986529" y="601980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(quora.com)</a:t>
            </a:r>
          </a:p>
        </p:txBody>
      </p:sp>
    </p:spTree>
    <p:extLst>
      <p:ext uri="{BB962C8B-B14F-4D97-AF65-F5344CB8AC3E}">
        <p14:creationId xmlns:p14="http://schemas.microsoft.com/office/powerpoint/2010/main" val="34598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236" y="912433"/>
            <a:ext cx="4293364" cy="5259767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Shear Center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6705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of magnitude and direction of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 axes of symmetry: located at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axis of symmetry: on axis of 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 be located outside the cross section of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so important in solid or thick-walled beams since they have high resistance to torsion; more important in thin-walled beams</a:t>
            </a:r>
          </a:p>
        </p:txBody>
      </p:sp>
    </p:spTree>
    <p:extLst>
      <p:ext uri="{BB962C8B-B14F-4D97-AF65-F5344CB8AC3E}">
        <p14:creationId xmlns:p14="http://schemas.microsoft.com/office/powerpoint/2010/main" val="26625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533400"/>
                <a:ext cx="8077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Example</a:t>
                </a:r>
                <a:r>
                  <a:rPr lang="en-US" sz="2000" dirty="0"/>
                  <a:t>: Determine the location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of the shear center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000" dirty="0"/>
                  <a:t> of the channel section of uniform thickness, knowing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=6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=0.15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"/>
                <a:ext cx="8077200" cy="1015663"/>
              </a:xfrm>
              <a:prstGeom prst="rect">
                <a:avLst/>
              </a:prstGeom>
              <a:blipFill>
                <a:blip r:embed="rId3"/>
                <a:stretch>
                  <a:fillRect l="-755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7E78CB-B839-E124-6239-518F7369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258404"/>
            <a:ext cx="2971851" cy="25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8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533400"/>
                <a:ext cx="8077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For the same beam, determine the distribution of the shearing stresses caused by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𝑘𝑖𝑝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vertical shear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applied at the shear center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"/>
                <a:ext cx="8077200" cy="1015663"/>
              </a:xfrm>
              <a:prstGeom prst="rect">
                <a:avLst/>
              </a:prstGeom>
              <a:blipFill>
                <a:blip r:embed="rId3"/>
                <a:stretch>
                  <a:fillRect l="-755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7E78CB-B839-E124-6239-518F7369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58404"/>
            <a:ext cx="2971851" cy="2581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B714-3C2B-2665-BF83-62F19673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041" y="3311776"/>
            <a:ext cx="2584568" cy="29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16740</TotalTime>
  <Words>509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 Wang</cp:lastModifiedBy>
  <cp:revision>970</cp:revision>
  <cp:lastPrinted>2024-02-27T15:50:09Z</cp:lastPrinted>
  <dcterms:created xsi:type="dcterms:W3CDTF">2006-10-13T21:53:26Z</dcterms:created>
  <dcterms:modified xsi:type="dcterms:W3CDTF">2025-03-06T15:19:34Z</dcterms:modified>
</cp:coreProperties>
</file>