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C207-3475-50AB-13F5-C27F39A1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3E53-1B7C-7E38-C80C-1C604F07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7877-7BC4-76FD-B2C3-7BE0246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A0A2-7BBC-161F-7FF2-8E808C1E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8289-8FFD-A1E8-9FC9-91FBCBBB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D5DB-B33F-EB3E-DA42-523AA2C3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882F-E92C-7C20-728D-7325FCDC6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986-DC95-ECDC-D4E7-31318C2A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437F-F5E3-CAB4-005C-D1C6184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585-B4B3-5EA3-4873-9E66DD1B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715FE-F4DE-BB4E-55A0-DDEF0544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3451-B9A2-4AA0-E07B-A71DEA40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3C04-1B2B-924F-417E-5E8082CF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3D74-E29C-9FA2-F279-6E4923B9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FD03-AE2A-03A1-6555-A069316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F0D9-81E0-BE48-9E95-997B15F6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023-9A97-653C-82CB-8E8D2E3A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0C6F-5F9F-EBCE-111C-04D16BDB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2F39-6CDA-875E-A421-ADF0595F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BD12-628C-228C-DBA1-480E168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3A22-C402-931C-9F93-7ADC21F8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2149-9539-83DC-BA7E-2E1AA157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BE26-E0B8-878D-5CC4-4F206F7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63C8-D451-928B-E475-1FF1199D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E1BF-84C3-5FFE-2ADD-E0173FD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B11-E593-11ED-409E-67D6AE20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726-222B-0084-00E0-A8852D6D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114D-2D37-93F3-53C3-82DCBB5F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DCB0-5607-0BD6-6756-C75B9E18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1A4B-D0FF-2083-0A0B-A4863981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119F-9343-4DF1-CA6A-B428606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7FC-5452-CAAA-3540-98BA2EC5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AD78-42C6-B138-D15F-AD59742E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8EB3-3B2D-EB38-A150-BF004CE5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65B0-22B5-E842-F154-887E290A1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03056-6C7B-7C07-DFD4-4AA937D1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25C67-AB4D-9D20-C156-30CE3F6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64D8-5E86-12B6-043C-985ED139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04970-B369-3DDD-F6D4-F0AD2E56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F28-1285-518E-4AE5-5C1071AE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CC44E-28E2-1670-5C64-546A84D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54BD9-518E-5B37-72F4-32696243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C904-F941-08D3-79B1-705255F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3CAD3-2537-9E2E-1CE9-6825CFE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97D90-C19B-6310-4AA9-F0255660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2507-9B8B-35CA-E11C-2EDF917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FC69-0D79-2008-CBA6-099DB3E8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A422-031E-AFBF-4291-50D6401E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59DBB-843E-967C-3F62-D1565412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5234-FB7B-7C71-3E4B-72D7254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AA0D-1196-7A5B-5479-E684FF18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55173-F2CC-E253-8BC8-A514ABEC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DE53-743B-D174-21CE-9EE88B9F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C77A-EA04-0920-98E1-26CDE644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A596-FE4F-151A-2ABD-73A7B3555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0113-F102-54ED-DB6F-387BE228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8BA5-844A-EF8E-2DDC-9E98D44B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8A4B-7F23-CBD5-BFBB-44DBF8AD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C3D1-7959-86B4-5C01-573B2C92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CF28-D02B-4113-E325-6AD292C7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F878-F852-E543-E4A7-2578BD6AF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1F212-20E0-4CA3-BD28-B1703E73E0B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FEE1-E49E-1699-C20D-00225A91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5CFC-0B78-7845-0AC3-C7CA9D6C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A31B6-A210-41A6-AE92-05C27BF0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3D0D-ECF1-AC18-B1C5-239B2AFE0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Recitation: Homework 1, Problem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2CB9-EE08-83A8-14FA-6125E2BB5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Lim, Carson Earl, Charlie Ryan, Tristan </a:t>
            </a:r>
            <a:r>
              <a:rPr lang="en-US" dirty="0" err="1"/>
              <a:t>Leeroff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28D-3F09-2D6A-3B1D-F79B9A9B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0D4BF-0840-68CB-0A06-EB0AEEE4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A) To translate a velocity to an angular velocity, the velocity is divided by the radius of the circumference</a:t>
                </a:r>
              </a:p>
              <a:p>
                <a:r>
                  <a:rPr lang="en-US" dirty="0"/>
                  <a:t>B) Using the velocity given give, taking the derivative will give us the acceleration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0D4BF-0840-68CB-0A06-EB0AEEE4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9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Recitation: Homework 1, Problem 2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LIM</dc:creator>
  <cp:lastModifiedBy>BRANDON LIM</cp:lastModifiedBy>
  <cp:revision>1</cp:revision>
  <dcterms:created xsi:type="dcterms:W3CDTF">2024-08-29T19:48:31Z</dcterms:created>
  <dcterms:modified xsi:type="dcterms:W3CDTF">2024-08-29T20:23:46Z</dcterms:modified>
</cp:coreProperties>
</file>