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522E7-CE9A-51CA-B130-DD476B5552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8F3001F-2F99-E3C6-4E15-355F2A28FF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0A5517-F4E9-8AD2-616F-5C4FD95BDB20}"/>
              </a:ext>
            </a:extLst>
          </p:cNvPr>
          <p:cNvSpPr>
            <a:spLocks noGrp="1"/>
          </p:cNvSpPr>
          <p:nvPr>
            <p:ph type="dt" sz="half" idx="10"/>
          </p:nvPr>
        </p:nvSpPr>
        <p:spPr/>
        <p:txBody>
          <a:bodyPr/>
          <a:lstStyle/>
          <a:p>
            <a:fld id="{7466A1DF-680B-4132-9AE5-D65EA6C86010}" type="datetimeFigureOut">
              <a:rPr lang="en-US" smtClean="0"/>
              <a:t>8/21/2024</a:t>
            </a:fld>
            <a:endParaRPr lang="en-US"/>
          </a:p>
        </p:txBody>
      </p:sp>
      <p:sp>
        <p:nvSpPr>
          <p:cNvPr id="5" name="Footer Placeholder 4">
            <a:extLst>
              <a:ext uri="{FF2B5EF4-FFF2-40B4-BE49-F238E27FC236}">
                <a16:creationId xmlns:a16="http://schemas.microsoft.com/office/drawing/2014/main" id="{EF228E25-B1BB-5B17-DED4-1D3B3B1000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A875FA-66A4-C486-1CC4-2C51CD33EAFB}"/>
              </a:ext>
            </a:extLst>
          </p:cNvPr>
          <p:cNvSpPr>
            <a:spLocks noGrp="1"/>
          </p:cNvSpPr>
          <p:nvPr>
            <p:ph type="sldNum" sz="quarter" idx="12"/>
          </p:nvPr>
        </p:nvSpPr>
        <p:spPr/>
        <p:txBody>
          <a:bodyPr/>
          <a:lstStyle/>
          <a:p>
            <a:fld id="{9AA9B8D5-7DB8-4B40-95D8-289ED5145955}" type="slidenum">
              <a:rPr lang="en-US" smtClean="0"/>
              <a:t>‹#›</a:t>
            </a:fld>
            <a:endParaRPr lang="en-US"/>
          </a:p>
        </p:txBody>
      </p:sp>
    </p:spTree>
    <p:extLst>
      <p:ext uri="{BB962C8B-B14F-4D97-AF65-F5344CB8AC3E}">
        <p14:creationId xmlns:p14="http://schemas.microsoft.com/office/powerpoint/2010/main" val="687820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BB9F-2311-BDA0-222E-0FB9669D89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DBF3F3-A3D1-02BC-CB74-A91AEF3265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19C0D1-6DBC-583B-AEFB-2AFF0405C840}"/>
              </a:ext>
            </a:extLst>
          </p:cNvPr>
          <p:cNvSpPr>
            <a:spLocks noGrp="1"/>
          </p:cNvSpPr>
          <p:nvPr>
            <p:ph type="dt" sz="half" idx="10"/>
          </p:nvPr>
        </p:nvSpPr>
        <p:spPr/>
        <p:txBody>
          <a:bodyPr/>
          <a:lstStyle/>
          <a:p>
            <a:fld id="{7466A1DF-680B-4132-9AE5-D65EA6C86010}" type="datetimeFigureOut">
              <a:rPr lang="en-US" smtClean="0"/>
              <a:t>8/21/2024</a:t>
            </a:fld>
            <a:endParaRPr lang="en-US"/>
          </a:p>
        </p:txBody>
      </p:sp>
      <p:sp>
        <p:nvSpPr>
          <p:cNvPr id="5" name="Footer Placeholder 4">
            <a:extLst>
              <a:ext uri="{FF2B5EF4-FFF2-40B4-BE49-F238E27FC236}">
                <a16:creationId xmlns:a16="http://schemas.microsoft.com/office/drawing/2014/main" id="{4F5026B0-4460-BE6C-4C9C-FFCE321AC5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67EB87-895B-CFB5-A447-69C1D63FCAD5}"/>
              </a:ext>
            </a:extLst>
          </p:cNvPr>
          <p:cNvSpPr>
            <a:spLocks noGrp="1"/>
          </p:cNvSpPr>
          <p:nvPr>
            <p:ph type="sldNum" sz="quarter" idx="12"/>
          </p:nvPr>
        </p:nvSpPr>
        <p:spPr/>
        <p:txBody>
          <a:bodyPr/>
          <a:lstStyle/>
          <a:p>
            <a:fld id="{9AA9B8D5-7DB8-4B40-95D8-289ED5145955}" type="slidenum">
              <a:rPr lang="en-US" smtClean="0"/>
              <a:t>‹#›</a:t>
            </a:fld>
            <a:endParaRPr lang="en-US"/>
          </a:p>
        </p:txBody>
      </p:sp>
    </p:spTree>
    <p:extLst>
      <p:ext uri="{BB962C8B-B14F-4D97-AF65-F5344CB8AC3E}">
        <p14:creationId xmlns:p14="http://schemas.microsoft.com/office/powerpoint/2010/main" val="4213756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951089-9FD1-3290-C283-587ED2B82A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18061A-FE51-0695-1FD6-B6D418350A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2C2821-BC51-C730-85A7-4016643E4F40}"/>
              </a:ext>
            </a:extLst>
          </p:cNvPr>
          <p:cNvSpPr>
            <a:spLocks noGrp="1"/>
          </p:cNvSpPr>
          <p:nvPr>
            <p:ph type="dt" sz="half" idx="10"/>
          </p:nvPr>
        </p:nvSpPr>
        <p:spPr/>
        <p:txBody>
          <a:bodyPr/>
          <a:lstStyle/>
          <a:p>
            <a:fld id="{7466A1DF-680B-4132-9AE5-D65EA6C86010}" type="datetimeFigureOut">
              <a:rPr lang="en-US" smtClean="0"/>
              <a:t>8/21/2024</a:t>
            </a:fld>
            <a:endParaRPr lang="en-US"/>
          </a:p>
        </p:txBody>
      </p:sp>
      <p:sp>
        <p:nvSpPr>
          <p:cNvPr id="5" name="Footer Placeholder 4">
            <a:extLst>
              <a:ext uri="{FF2B5EF4-FFF2-40B4-BE49-F238E27FC236}">
                <a16:creationId xmlns:a16="http://schemas.microsoft.com/office/drawing/2014/main" id="{5EAAC4AA-5A1E-1A86-F0FD-C0639B51EA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42C0E4-DCC6-4E6A-27DE-3BAF6A02CE2B}"/>
              </a:ext>
            </a:extLst>
          </p:cNvPr>
          <p:cNvSpPr>
            <a:spLocks noGrp="1"/>
          </p:cNvSpPr>
          <p:nvPr>
            <p:ph type="sldNum" sz="quarter" idx="12"/>
          </p:nvPr>
        </p:nvSpPr>
        <p:spPr/>
        <p:txBody>
          <a:bodyPr/>
          <a:lstStyle/>
          <a:p>
            <a:fld id="{9AA9B8D5-7DB8-4B40-95D8-289ED5145955}" type="slidenum">
              <a:rPr lang="en-US" smtClean="0"/>
              <a:t>‹#›</a:t>
            </a:fld>
            <a:endParaRPr lang="en-US"/>
          </a:p>
        </p:txBody>
      </p:sp>
    </p:spTree>
    <p:extLst>
      <p:ext uri="{BB962C8B-B14F-4D97-AF65-F5344CB8AC3E}">
        <p14:creationId xmlns:p14="http://schemas.microsoft.com/office/powerpoint/2010/main" val="1400386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3D81D-989A-9EF5-A6B2-D63298BCDD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F777EF-DB54-B916-3DA0-5AAA42E753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2BC5E1-A6DD-4555-BC8F-6017ADF9A698}"/>
              </a:ext>
            </a:extLst>
          </p:cNvPr>
          <p:cNvSpPr>
            <a:spLocks noGrp="1"/>
          </p:cNvSpPr>
          <p:nvPr>
            <p:ph type="dt" sz="half" idx="10"/>
          </p:nvPr>
        </p:nvSpPr>
        <p:spPr/>
        <p:txBody>
          <a:bodyPr/>
          <a:lstStyle/>
          <a:p>
            <a:fld id="{7466A1DF-680B-4132-9AE5-D65EA6C86010}" type="datetimeFigureOut">
              <a:rPr lang="en-US" smtClean="0"/>
              <a:t>8/21/2024</a:t>
            </a:fld>
            <a:endParaRPr lang="en-US"/>
          </a:p>
        </p:txBody>
      </p:sp>
      <p:sp>
        <p:nvSpPr>
          <p:cNvPr id="5" name="Footer Placeholder 4">
            <a:extLst>
              <a:ext uri="{FF2B5EF4-FFF2-40B4-BE49-F238E27FC236}">
                <a16:creationId xmlns:a16="http://schemas.microsoft.com/office/drawing/2014/main" id="{50C03EE6-0507-0F15-49BF-E5D247BFA1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B6E67-4510-4225-B547-EEBB78E418D8}"/>
              </a:ext>
            </a:extLst>
          </p:cNvPr>
          <p:cNvSpPr>
            <a:spLocks noGrp="1"/>
          </p:cNvSpPr>
          <p:nvPr>
            <p:ph type="sldNum" sz="quarter" idx="12"/>
          </p:nvPr>
        </p:nvSpPr>
        <p:spPr/>
        <p:txBody>
          <a:bodyPr/>
          <a:lstStyle/>
          <a:p>
            <a:fld id="{9AA9B8D5-7DB8-4B40-95D8-289ED5145955}" type="slidenum">
              <a:rPr lang="en-US" smtClean="0"/>
              <a:t>‹#›</a:t>
            </a:fld>
            <a:endParaRPr lang="en-US"/>
          </a:p>
        </p:txBody>
      </p:sp>
    </p:spTree>
    <p:extLst>
      <p:ext uri="{BB962C8B-B14F-4D97-AF65-F5344CB8AC3E}">
        <p14:creationId xmlns:p14="http://schemas.microsoft.com/office/powerpoint/2010/main" val="3789419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653A-915F-2D24-0F61-373A14B90E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8A6FAA-F86E-E310-A15E-D46B45D4275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4A2A3C-5F4C-5062-3215-B87DDD4E9FDF}"/>
              </a:ext>
            </a:extLst>
          </p:cNvPr>
          <p:cNvSpPr>
            <a:spLocks noGrp="1"/>
          </p:cNvSpPr>
          <p:nvPr>
            <p:ph type="dt" sz="half" idx="10"/>
          </p:nvPr>
        </p:nvSpPr>
        <p:spPr/>
        <p:txBody>
          <a:bodyPr/>
          <a:lstStyle/>
          <a:p>
            <a:fld id="{7466A1DF-680B-4132-9AE5-D65EA6C86010}" type="datetimeFigureOut">
              <a:rPr lang="en-US" smtClean="0"/>
              <a:t>8/21/2024</a:t>
            </a:fld>
            <a:endParaRPr lang="en-US"/>
          </a:p>
        </p:txBody>
      </p:sp>
      <p:sp>
        <p:nvSpPr>
          <p:cNvPr id="5" name="Footer Placeholder 4">
            <a:extLst>
              <a:ext uri="{FF2B5EF4-FFF2-40B4-BE49-F238E27FC236}">
                <a16:creationId xmlns:a16="http://schemas.microsoft.com/office/drawing/2014/main" id="{E8C04684-6A2F-023F-97A9-F6AB9DFAF2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E843DD-BCFB-4B89-FEED-FAEA5FB9BA74}"/>
              </a:ext>
            </a:extLst>
          </p:cNvPr>
          <p:cNvSpPr>
            <a:spLocks noGrp="1"/>
          </p:cNvSpPr>
          <p:nvPr>
            <p:ph type="sldNum" sz="quarter" idx="12"/>
          </p:nvPr>
        </p:nvSpPr>
        <p:spPr/>
        <p:txBody>
          <a:bodyPr/>
          <a:lstStyle/>
          <a:p>
            <a:fld id="{9AA9B8D5-7DB8-4B40-95D8-289ED5145955}" type="slidenum">
              <a:rPr lang="en-US" smtClean="0"/>
              <a:t>‹#›</a:t>
            </a:fld>
            <a:endParaRPr lang="en-US"/>
          </a:p>
        </p:txBody>
      </p:sp>
    </p:spTree>
    <p:extLst>
      <p:ext uri="{BB962C8B-B14F-4D97-AF65-F5344CB8AC3E}">
        <p14:creationId xmlns:p14="http://schemas.microsoft.com/office/powerpoint/2010/main" val="1888264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7C78C-3EBA-46DE-6E13-0CDEBBD66A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711F0F-EDD1-E95A-FEAC-7EFC214356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CE0F3E-9DB9-DB3F-3FCA-4AED85DFA0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B0E09C-F69A-27AF-902F-E015E042FE90}"/>
              </a:ext>
            </a:extLst>
          </p:cNvPr>
          <p:cNvSpPr>
            <a:spLocks noGrp="1"/>
          </p:cNvSpPr>
          <p:nvPr>
            <p:ph type="dt" sz="half" idx="10"/>
          </p:nvPr>
        </p:nvSpPr>
        <p:spPr/>
        <p:txBody>
          <a:bodyPr/>
          <a:lstStyle/>
          <a:p>
            <a:fld id="{7466A1DF-680B-4132-9AE5-D65EA6C86010}" type="datetimeFigureOut">
              <a:rPr lang="en-US" smtClean="0"/>
              <a:t>8/21/2024</a:t>
            </a:fld>
            <a:endParaRPr lang="en-US"/>
          </a:p>
        </p:txBody>
      </p:sp>
      <p:sp>
        <p:nvSpPr>
          <p:cNvPr id="6" name="Footer Placeholder 5">
            <a:extLst>
              <a:ext uri="{FF2B5EF4-FFF2-40B4-BE49-F238E27FC236}">
                <a16:creationId xmlns:a16="http://schemas.microsoft.com/office/drawing/2014/main" id="{CC495FFF-C538-8962-8A4B-821C27A71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EDA33C-BF43-909B-FECF-24C9EC3DFB24}"/>
              </a:ext>
            </a:extLst>
          </p:cNvPr>
          <p:cNvSpPr>
            <a:spLocks noGrp="1"/>
          </p:cNvSpPr>
          <p:nvPr>
            <p:ph type="sldNum" sz="quarter" idx="12"/>
          </p:nvPr>
        </p:nvSpPr>
        <p:spPr/>
        <p:txBody>
          <a:bodyPr/>
          <a:lstStyle/>
          <a:p>
            <a:fld id="{9AA9B8D5-7DB8-4B40-95D8-289ED5145955}" type="slidenum">
              <a:rPr lang="en-US" smtClean="0"/>
              <a:t>‹#›</a:t>
            </a:fld>
            <a:endParaRPr lang="en-US"/>
          </a:p>
        </p:txBody>
      </p:sp>
    </p:spTree>
    <p:extLst>
      <p:ext uri="{BB962C8B-B14F-4D97-AF65-F5344CB8AC3E}">
        <p14:creationId xmlns:p14="http://schemas.microsoft.com/office/powerpoint/2010/main" val="3687611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A6228-029D-5217-F728-56C91F6068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A6E6DA-9FC3-5513-58FA-CD711F751F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417578-C347-97AD-8A60-439FA97ACE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432CED-6169-EEDF-78A0-C8E6DBD40E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E4BEB6-438D-9D64-CF4C-F4DC3098B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768C0B-661E-F5C2-332F-48E408F8FBD1}"/>
              </a:ext>
            </a:extLst>
          </p:cNvPr>
          <p:cNvSpPr>
            <a:spLocks noGrp="1"/>
          </p:cNvSpPr>
          <p:nvPr>
            <p:ph type="dt" sz="half" idx="10"/>
          </p:nvPr>
        </p:nvSpPr>
        <p:spPr/>
        <p:txBody>
          <a:bodyPr/>
          <a:lstStyle/>
          <a:p>
            <a:fld id="{7466A1DF-680B-4132-9AE5-D65EA6C86010}" type="datetimeFigureOut">
              <a:rPr lang="en-US" smtClean="0"/>
              <a:t>8/21/2024</a:t>
            </a:fld>
            <a:endParaRPr lang="en-US"/>
          </a:p>
        </p:txBody>
      </p:sp>
      <p:sp>
        <p:nvSpPr>
          <p:cNvPr id="8" name="Footer Placeholder 7">
            <a:extLst>
              <a:ext uri="{FF2B5EF4-FFF2-40B4-BE49-F238E27FC236}">
                <a16:creationId xmlns:a16="http://schemas.microsoft.com/office/drawing/2014/main" id="{BC9E0ECA-7BD2-BDAA-6613-6F51227B6D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9D0713-E15E-EA91-FDDF-B1ED4DE5C7B4}"/>
              </a:ext>
            </a:extLst>
          </p:cNvPr>
          <p:cNvSpPr>
            <a:spLocks noGrp="1"/>
          </p:cNvSpPr>
          <p:nvPr>
            <p:ph type="sldNum" sz="quarter" idx="12"/>
          </p:nvPr>
        </p:nvSpPr>
        <p:spPr/>
        <p:txBody>
          <a:bodyPr/>
          <a:lstStyle/>
          <a:p>
            <a:fld id="{9AA9B8D5-7DB8-4B40-95D8-289ED5145955}" type="slidenum">
              <a:rPr lang="en-US" smtClean="0"/>
              <a:t>‹#›</a:t>
            </a:fld>
            <a:endParaRPr lang="en-US"/>
          </a:p>
        </p:txBody>
      </p:sp>
    </p:spTree>
    <p:extLst>
      <p:ext uri="{BB962C8B-B14F-4D97-AF65-F5344CB8AC3E}">
        <p14:creationId xmlns:p14="http://schemas.microsoft.com/office/powerpoint/2010/main" val="1196898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E534F-60E4-5F15-0985-47E238B6FF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F6FEB5-A85E-5709-4A6D-910BA77F8F28}"/>
              </a:ext>
            </a:extLst>
          </p:cNvPr>
          <p:cNvSpPr>
            <a:spLocks noGrp="1"/>
          </p:cNvSpPr>
          <p:nvPr>
            <p:ph type="dt" sz="half" idx="10"/>
          </p:nvPr>
        </p:nvSpPr>
        <p:spPr/>
        <p:txBody>
          <a:bodyPr/>
          <a:lstStyle/>
          <a:p>
            <a:fld id="{7466A1DF-680B-4132-9AE5-D65EA6C86010}" type="datetimeFigureOut">
              <a:rPr lang="en-US" smtClean="0"/>
              <a:t>8/21/2024</a:t>
            </a:fld>
            <a:endParaRPr lang="en-US"/>
          </a:p>
        </p:txBody>
      </p:sp>
      <p:sp>
        <p:nvSpPr>
          <p:cNvPr id="4" name="Footer Placeholder 3">
            <a:extLst>
              <a:ext uri="{FF2B5EF4-FFF2-40B4-BE49-F238E27FC236}">
                <a16:creationId xmlns:a16="http://schemas.microsoft.com/office/drawing/2014/main" id="{4F2ED6BE-7FAF-7857-8757-8D19B537CD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EF728E-996B-071F-965E-D50EC1298C69}"/>
              </a:ext>
            </a:extLst>
          </p:cNvPr>
          <p:cNvSpPr>
            <a:spLocks noGrp="1"/>
          </p:cNvSpPr>
          <p:nvPr>
            <p:ph type="sldNum" sz="quarter" idx="12"/>
          </p:nvPr>
        </p:nvSpPr>
        <p:spPr/>
        <p:txBody>
          <a:bodyPr/>
          <a:lstStyle/>
          <a:p>
            <a:fld id="{9AA9B8D5-7DB8-4B40-95D8-289ED5145955}" type="slidenum">
              <a:rPr lang="en-US" smtClean="0"/>
              <a:t>‹#›</a:t>
            </a:fld>
            <a:endParaRPr lang="en-US"/>
          </a:p>
        </p:txBody>
      </p:sp>
    </p:spTree>
    <p:extLst>
      <p:ext uri="{BB962C8B-B14F-4D97-AF65-F5344CB8AC3E}">
        <p14:creationId xmlns:p14="http://schemas.microsoft.com/office/powerpoint/2010/main" val="2971848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857B68-502B-7A64-EC78-042B726E3B45}"/>
              </a:ext>
            </a:extLst>
          </p:cNvPr>
          <p:cNvSpPr>
            <a:spLocks noGrp="1"/>
          </p:cNvSpPr>
          <p:nvPr>
            <p:ph type="dt" sz="half" idx="10"/>
          </p:nvPr>
        </p:nvSpPr>
        <p:spPr/>
        <p:txBody>
          <a:bodyPr/>
          <a:lstStyle/>
          <a:p>
            <a:fld id="{7466A1DF-680B-4132-9AE5-D65EA6C86010}" type="datetimeFigureOut">
              <a:rPr lang="en-US" smtClean="0"/>
              <a:t>8/21/2024</a:t>
            </a:fld>
            <a:endParaRPr lang="en-US"/>
          </a:p>
        </p:txBody>
      </p:sp>
      <p:sp>
        <p:nvSpPr>
          <p:cNvPr id="3" name="Footer Placeholder 2">
            <a:extLst>
              <a:ext uri="{FF2B5EF4-FFF2-40B4-BE49-F238E27FC236}">
                <a16:creationId xmlns:a16="http://schemas.microsoft.com/office/drawing/2014/main" id="{A3642EAE-AF4B-D357-3D8F-60E013115E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49FAB2-5DDA-EBBA-5044-30F2C60D21AD}"/>
              </a:ext>
            </a:extLst>
          </p:cNvPr>
          <p:cNvSpPr>
            <a:spLocks noGrp="1"/>
          </p:cNvSpPr>
          <p:nvPr>
            <p:ph type="sldNum" sz="quarter" idx="12"/>
          </p:nvPr>
        </p:nvSpPr>
        <p:spPr/>
        <p:txBody>
          <a:bodyPr/>
          <a:lstStyle/>
          <a:p>
            <a:fld id="{9AA9B8D5-7DB8-4B40-95D8-289ED5145955}" type="slidenum">
              <a:rPr lang="en-US" smtClean="0"/>
              <a:t>‹#›</a:t>
            </a:fld>
            <a:endParaRPr lang="en-US"/>
          </a:p>
        </p:txBody>
      </p:sp>
    </p:spTree>
    <p:extLst>
      <p:ext uri="{BB962C8B-B14F-4D97-AF65-F5344CB8AC3E}">
        <p14:creationId xmlns:p14="http://schemas.microsoft.com/office/powerpoint/2010/main" val="3689439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97721-F69F-D12C-1853-427A125B72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B8316D-3371-C288-12FB-DA46F06394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B48E4C-D0E4-AA15-8D43-80DC516B83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A4214D-4AE3-919F-9511-931FE143E45F}"/>
              </a:ext>
            </a:extLst>
          </p:cNvPr>
          <p:cNvSpPr>
            <a:spLocks noGrp="1"/>
          </p:cNvSpPr>
          <p:nvPr>
            <p:ph type="dt" sz="half" idx="10"/>
          </p:nvPr>
        </p:nvSpPr>
        <p:spPr/>
        <p:txBody>
          <a:bodyPr/>
          <a:lstStyle/>
          <a:p>
            <a:fld id="{7466A1DF-680B-4132-9AE5-D65EA6C86010}" type="datetimeFigureOut">
              <a:rPr lang="en-US" smtClean="0"/>
              <a:t>8/21/2024</a:t>
            </a:fld>
            <a:endParaRPr lang="en-US"/>
          </a:p>
        </p:txBody>
      </p:sp>
      <p:sp>
        <p:nvSpPr>
          <p:cNvPr id="6" name="Footer Placeholder 5">
            <a:extLst>
              <a:ext uri="{FF2B5EF4-FFF2-40B4-BE49-F238E27FC236}">
                <a16:creationId xmlns:a16="http://schemas.microsoft.com/office/drawing/2014/main" id="{BE6FBD56-9C04-28DD-A275-BC744F1468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F09362-9EA4-9043-4949-828F3214A3D5}"/>
              </a:ext>
            </a:extLst>
          </p:cNvPr>
          <p:cNvSpPr>
            <a:spLocks noGrp="1"/>
          </p:cNvSpPr>
          <p:nvPr>
            <p:ph type="sldNum" sz="quarter" idx="12"/>
          </p:nvPr>
        </p:nvSpPr>
        <p:spPr/>
        <p:txBody>
          <a:bodyPr/>
          <a:lstStyle/>
          <a:p>
            <a:fld id="{9AA9B8D5-7DB8-4B40-95D8-289ED5145955}" type="slidenum">
              <a:rPr lang="en-US" smtClean="0"/>
              <a:t>‹#›</a:t>
            </a:fld>
            <a:endParaRPr lang="en-US"/>
          </a:p>
        </p:txBody>
      </p:sp>
    </p:spTree>
    <p:extLst>
      <p:ext uri="{BB962C8B-B14F-4D97-AF65-F5344CB8AC3E}">
        <p14:creationId xmlns:p14="http://schemas.microsoft.com/office/powerpoint/2010/main" val="2422400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34C73-B4C2-637A-A8F0-9B7A657717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49C8EA-4050-E627-E4DE-6E0AEA58FA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947B14-CB14-338B-D14A-8DFA91E59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850A42-2C91-F5B6-2BD9-8FAEFB9D7215}"/>
              </a:ext>
            </a:extLst>
          </p:cNvPr>
          <p:cNvSpPr>
            <a:spLocks noGrp="1"/>
          </p:cNvSpPr>
          <p:nvPr>
            <p:ph type="dt" sz="half" idx="10"/>
          </p:nvPr>
        </p:nvSpPr>
        <p:spPr/>
        <p:txBody>
          <a:bodyPr/>
          <a:lstStyle/>
          <a:p>
            <a:fld id="{7466A1DF-680B-4132-9AE5-D65EA6C86010}" type="datetimeFigureOut">
              <a:rPr lang="en-US" smtClean="0"/>
              <a:t>8/21/2024</a:t>
            </a:fld>
            <a:endParaRPr lang="en-US"/>
          </a:p>
        </p:txBody>
      </p:sp>
      <p:sp>
        <p:nvSpPr>
          <p:cNvPr id="6" name="Footer Placeholder 5">
            <a:extLst>
              <a:ext uri="{FF2B5EF4-FFF2-40B4-BE49-F238E27FC236}">
                <a16:creationId xmlns:a16="http://schemas.microsoft.com/office/drawing/2014/main" id="{33EC5B6A-2244-1B66-5578-DEAE41B3DE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5310AD-56AF-4B32-9031-1AE91180C792}"/>
              </a:ext>
            </a:extLst>
          </p:cNvPr>
          <p:cNvSpPr>
            <a:spLocks noGrp="1"/>
          </p:cNvSpPr>
          <p:nvPr>
            <p:ph type="sldNum" sz="quarter" idx="12"/>
          </p:nvPr>
        </p:nvSpPr>
        <p:spPr/>
        <p:txBody>
          <a:bodyPr/>
          <a:lstStyle/>
          <a:p>
            <a:fld id="{9AA9B8D5-7DB8-4B40-95D8-289ED5145955}" type="slidenum">
              <a:rPr lang="en-US" smtClean="0"/>
              <a:t>‹#›</a:t>
            </a:fld>
            <a:endParaRPr lang="en-US"/>
          </a:p>
        </p:txBody>
      </p:sp>
    </p:spTree>
    <p:extLst>
      <p:ext uri="{BB962C8B-B14F-4D97-AF65-F5344CB8AC3E}">
        <p14:creationId xmlns:p14="http://schemas.microsoft.com/office/powerpoint/2010/main" val="686537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88DE41-5F77-9247-B02E-D22141E0FF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C54638-39A6-02FE-E666-9D371F0EF2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CC8CB2-252E-50CE-C768-69BDE7A0D0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466A1DF-680B-4132-9AE5-D65EA6C86010}" type="datetimeFigureOut">
              <a:rPr lang="en-US" smtClean="0"/>
              <a:t>8/21/2024</a:t>
            </a:fld>
            <a:endParaRPr lang="en-US"/>
          </a:p>
        </p:txBody>
      </p:sp>
      <p:sp>
        <p:nvSpPr>
          <p:cNvPr id="5" name="Footer Placeholder 4">
            <a:extLst>
              <a:ext uri="{FF2B5EF4-FFF2-40B4-BE49-F238E27FC236}">
                <a16:creationId xmlns:a16="http://schemas.microsoft.com/office/drawing/2014/main" id="{0CB09356-B1D7-92DC-0C47-3E301D2672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82B221A-67D1-3EF8-32C5-8DB6942FF1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AA9B8D5-7DB8-4B40-95D8-289ED5145955}" type="slidenum">
              <a:rPr lang="en-US" smtClean="0"/>
              <a:t>‹#›</a:t>
            </a:fld>
            <a:endParaRPr lang="en-US"/>
          </a:p>
        </p:txBody>
      </p:sp>
    </p:spTree>
    <p:extLst>
      <p:ext uri="{BB962C8B-B14F-4D97-AF65-F5344CB8AC3E}">
        <p14:creationId xmlns:p14="http://schemas.microsoft.com/office/powerpoint/2010/main" val="867235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30FB9-BC9F-8A58-48CF-BBDC608C0CF7}"/>
              </a:ext>
            </a:extLst>
          </p:cNvPr>
          <p:cNvSpPr>
            <a:spLocks noGrp="1"/>
          </p:cNvSpPr>
          <p:nvPr>
            <p:ph type="ctrTitle"/>
          </p:nvPr>
        </p:nvSpPr>
        <p:spPr/>
        <p:txBody>
          <a:bodyPr/>
          <a:lstStyle/>
          <a:p>
            <a:r>
              <a:rPr lang="en-US" dirty="0"/>
              <a:t>Discussion 1: Introduction</a:t>
            </a:r>
          </a:p>
        </p:txBody>
      </p:sp>
      <p:sp>
        <p:nvSpPr>
          <p:cNvPr id="3" name="Subtitle 2">
            <a:extLst>
              <a:ext uri="{FF2B5EF4-FFF2-40B4-BE49-F238E27FC236}">
                <a16:creationId xmlns:a16="http://schemas.microsoft.com/office/drawing/2014/main" id="{86508492-97A8-073D-1115-09E5ABF541F7}"/>
              </a:ext>
            </a:extLst>
          </p:cNvPr>
          <p:cNvSpPr>
            <a:spLocks noGrp="1"/>
          </p:cNvSpPr>
          <p:nvPr>
            <p:ph type="subTitle" idx="1"/>
          </p:nvPr>
        </p:nvSpPr>
        <p:spPr/>
        <p:txBody>
          <a:bodyPr/>
          <a:lstStyle/>
          <a:p>
            <a:r>
              <a:rPr lang="en-US" dirty="0"/>
              <a:t>Brandon Lim </a:t>
            </a:r>
          </a:p>
          <a:p>
            <a:r>
              <a:rPr lang="en-US" dirty="0"/>
              <a:t>u1244501</a:t>
            </a:r>
          </a:p>
        </p:txBody>
      </p:sp>
    </p:spTree>
    <p:extLst>
      <p:ext uri="{BB962C8B-B14F-4D97-AF65-F5344CB8AC3E}">
        <p14:creationId xmlns:p14="http://schemas.microsoft.com/office/powerpoint/2010/main" val="921565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person in a white shirt and black tie&#10;&#10;Description automatically generated">
            <a:extLst>
              <a:ext uri="{FF2B5EF4-FFF2-40B4-BE49-F238E27FC236}">
                <a16:creationId xmlns:a16="http://schemas.microsoft.com/office/drawing/2014/main" id="{B70DD7AA-1A5C-8306-8C2D-FED228C9B77B}"/>
              </a:ext>
            </a:extLst>
          </p:cNvPr>
          <p:cNvPicPr>
            <a:picLocks noChangeAspect="1"/>
          </p:cNvPicPr>
          <p:nvPr/>
        </p:nvPicPr>
        <p:blipFill>
          <a:blip r:embed="rId2">
            <a:extLst>
              <a:ext uri="{28A0092B-C50C-407E-A947-70E740481C1C}">
                <a14:useLocalDpi xmlns:a14="http://schemas.microsoft.com/office/drawing/2010/main" val="0"/>
              </a:ext>
            </a:extLst>
          </a:blip>
          <a:srcRect r="-2" b="10132"/>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FD882A0-8871-1770-B8F4-BC4ADBFA465B}"/>
              </a:ext>
            </a:extLst>
          </p:cNvPr>
          <p:cNvSpPr txBox="1"/>
          <p:nvPr/>
        </p:nvSpPr>
        <p:spPr>
          <a:xfrm>
            <a:off x="5868557" y="1498230"/>
            <a:ext cx="5444382" cy="3591207"/>
          </a:xfrm>
          <a:prstGeom prst="rect">
            <a:avLst/>
          </a:prstGeom>
        </p:spPr>
        <p:txBody>
          <a:bodyPr vert="horz" lIns="91440" tIns="45720" rIns="91440" bIns="45720" rtlCol="0">
            <a:normAutofit/>
          </a:bodyPr>
          <a:lstStyle/>
          <a:p>
            <a:pPr>
              <a:lnSpc>
                <a:spcPct val="90000"/>
              </a:lnSpc>
              <a:spcAft>
                <a:spcPts val="600"/>
              </a:spcAft>
            </a:pPr>
            <a:r>
              <a:rPr lang="en-US" sz="2000" dirty="0"/>
              <a:t>My name is Brandon Lim</a:t>
            </a:r>
          </a:p>
          <a:p>
            <a:pPr marL="342900" indent="-342900">
              <a:lnSpc>
                <a:spcPct val="90000"/>
              </a:lnSpc>
              <a:spcAft>
                <a:spcPts val="600"/>
              </a:spcAft>
              <a:buFont typeface="Arial" panose="020B0604020202020204" pitchFamily="34" charset="0"/>
              <a:buChar char="•"/>
            </a:pPr>
            <a:r>
              <a:rPr lang="en-US" sz="2000" dirty="0"/>
              <a:t>This is my senior year at the University of Utah where I am studying mechanical engineering</a:t>
            </a:r>
          </a:p>
          <a:p>
            <a:pPr marL="342900" indent="-342900">
              <a:lnSpc>
                <a:spcPct val="90000"/>
              </a:lnSpc>
              <a:spcAft>
                <a:spcPts val="600"/>
              </a:spcAft>
              <a:buFont typeface="Arial" panose="020B0604020202020204" pitchFamily="34" charset="0"/>
              <a:buChar char="•"/>
            </a:pPr>
            <a:r>
              <a:rPr lang="en-US" sz="2000" dirty="0"/>
              <a:t>A fun fact about me is that I am passionate about bodybuilding and am currently pursuing an International Federation of Body Building Pro Card </a:t>
            </a:r>
          </a:p>
        </p:txBody>
      </p:sp>
    </p:spTree>
    <p:extLst>
      <p:ext uri="{BB962C8B-B14F-4D97-AF65-F5344CB8AC3E}">
        <p14:creationId xmlns:p14="http://schemas.microsoft.com/office/powerpoint/2010/main" val="4241298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38EE0-F180-FF9A-F774-034FDB992CA6}"/>
              </a:ext>
            </a:extLst>
          </p:cNvPr>
          <p:cNvSpPr>
            <a:spLocks noGrp="1"/>
          </p:cNvSpPr>
          <p:nvPr>
            <p:ph type="title"/>
          </p:nvPr>
        </p:nvSpPr>
        <p:spPr/>
        <p:txBody>
          <a:bodyPr/>
          <a:lstStyle/>
          <a:p>
            <a:r>
              <a:rPr lang="en-US" dirty="0"/>
              <a:t>Optimal Aging Self Definition</a:t>
            </a:r>
          </a:p>
        </p:txBody>
      </p:sp>
      <p:sp>
        <p:nvSpPr>
          <p:cNvPr id="3" name="Content Placeholder 2">
            <a:extLst>
              <a:ext uri="{FF2B5EF4-FFF2-40B4-BE49-F238E27FC236}">
                <a16:creationId xmlns:a16="http://schemas.microsoft.com/office/drawing/2014/main" id="{A1010678-223E-8E17-7409-754B04CDD6F2}"/>
              </a:ext>
            </a:extLst>
          </p:cNvPr>
          <p:cNvSpPr>
            <a:spLocks noGrp="1"/>
          </p:cNvSpPr>
          <p:nvPr>
            <p:ph idx="1"/>
          </p:nvPr>
        </p:nvSpPr>
        <p:spPr>
          <a:xfrm>
            <a:off x="838200" y="1581912"/>
            <a:ext cx="10515600" cy="4595051"/>
          </a:xfrm>
        </p:spPr>
        <p:txBody>
          <a:bodyPr>
            <a:normAutofit fontScale="92500" lnSpcReduction="20000"/>
          </a:bodyPr>
          <a:lstStyle/>
          <a:p>
            <a:pPr marL="0" indent="0">
              <a:buNone/>
            </a:pPr>
            <a:r>
              <a:rPr lang="en-US" dirty="0"/>
              <a:t>Optimal aging to me is the continuous progression in life that brings happiness and feelings of self fulfillment. </a:t>
            </a:r>
          </a:p>
          <a:p>
            <a:pPr marL="0" indent="0">
              <a:buNone/>
            </a:pPr>
            <a:r>
              <a:rPr lang="en-US" dirty="0"/>
              <a:t>My initial definition of optimal aging was aging while having practices that improved health so that you can continue to live longer and therefor experience more things that bring more happiness. After some thought, I have come to the realization that optimal aging does have a major tie to happiness and development but not so much the quantity of it but rather the quality.</a:t>
            </a:r>
          </a:p>
          <a:p>
            <a:pPr marL="0" indent="0">
              <a:buNone/>
            </a:pPr>
            <a:r>
              <a:rPr lang="en-US" dirty="0"/>
              <a:t>For example, a climber can optimally age by progressing in free solo climbing throughout their lives because it brings them happiness and feelings of self fulfillment. It might be the most dangerous type of climbing and mistakes could certainly be life threatening, but those climbers are happier by the mountains they are able to climb dangerously rather than the many hills they can climb safely.  </a:t>
            </a:r>
          </a:p>
        </p:txBody>
      </p:sp>
    </p:spTree>
    <p:extLst>
      <p:ext uri="{BB962C8B-B14F-4D97-AF65-F5344CB8AC3E}">
        <p14:creationId xmlns:p14="http://schemas.microsoft.com/office/powerpoint/2010/main" val="2534020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D0ED1-F581-CFDD-107A-E1D4C0DDA3D9}"/>
              </a:ext>
            </a:extLst>
          </p:cNvPr>
          <p:cNvSpPr>
            <a:spLocks noGrp="1"/>
          </p:cNvSpPr>
          <p:nvPr>
            <p:ph type="title"/>
          </p:nvPr>
        </p:nvSpPr>
        <p:spPr/>
        <p:txBody>
          <a:bodyPr/>
          <a:lstStyle/>
          <a:p>
            <a:r>
              <a:rPr lang="en-US" dirty="0"/>
              <a:t>Optimal Aging Example</a:t>
            </a:r>
          </a:p>
        </p:txBody>
      </p:sp>
      <p:sp>
        <p:nvSpPr>
          <p:cNvPr id="3" name="Content Placeholder 2">
            <a:extLst>
              <a:ext uri="{FF2B5EF4-FFF2-40B4-BE49-F238E27FC236}">
                <a16:creationId xmlns:a16="http://schemas.microsoft.com/office/drawing/2014/main" id="{959EA286-2166-7414-D95C-24C2BD014E3A}"/>
              </a:ext>
            </a:extLst>
          </p:cNvPr>
          <p:cNvSpPr>
            <a:spLocks noGrp="1"/>
          </p:cNvSpPr>
          <p:nvPr>
            <p:ph idx="1"/>
          </p:nvPr>
        </p:nvSpPr>
        <p:spPr/>
        <p:txBody>
          <a:bodyPr>
            <a:normAutofit fontScale="92500"/>
          </a:bodyPr>
          <a:lstStyle/>
          <a:p>
            <a:pPr marL="0" indent="0">
              <a:buNone/>
            </a:pPr>
            <a:r>
              <a:rPr lang="en-US" dirty="0"/>
              <a:t>Someone I know who exemplifies optimal aging is my friend Andrew. </a:t>
            </a:r>
          </a:p>
          <a:p>
            <a:pPr marL="0" indent="0">
              <a:buNone/>
            </a:pPr>
            <a:r>
              <a:rPr lang="en-US" dirty="0"/>
              <a:t>Andrew does not follow a general route to financial freedom or success that family members and friends would wish for him. Instead, he tries to live every moment on this earth doing what makes him happy. He takes long camping trips and even longer backpacking trips and refuses to live in a system where he must work the same 9 to 5 every day. This brings him self fulfillment and happiness. </a:t>
            </a:r>
          </a:p>
          <a:p>
            <a:pPr marL="0" indent="0">
              <a:buNone/>
            </a:pPr>
            <a:r>
              <a:rPr lang="en-US" dirty="0"/>
              <a:t>Although this is something that most adults would frown upon because he isn’t continuously making improvements in his financial or career life, he is aging optimally through his self fulfillment and happiness. </a:t>
            </a:r>
          </a:p>
        </p:txBody>
      </p:sp>
    </p:spTree>
    <p:extLst>
      <p:ext uri="{BB962C8B-B14F-4D97-AF65-F5344CB8AC3E}">
        <p14:creationId xmlns:p14="http://schemas.microsoft.com/office/powerpoint/2010/main" val="8865762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50</TotalTime>
  <Words>336</Words>
  <Application>Microsoft Office PowerPoint</Application>
  <PresentationFormat>Widescreen</PresentationFormat>
  <Paragraphs>14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Aptos Display</vt:lpstr>
      <vt:lpstr>Arial</vt:lpstr>
      <vt:lpstr>Office Theme</vt:lpstr>
      <vt:lpstr>Discussion 1: Introduction</vt:lpstr>
      <vt:lpstr>PowerPoint Presentation</vt:lpstr>
      <vt:lpstr>Optimal Aging Self Definition</vt:lpstr>
      <vt:lpstr>Optimal Aging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BRANDON LIM</dc:creator>
  <cp:lastModifiedBy>BRANDON LIM</cp:lastModifiedBy>
  <cp:revision>2</cp:revision>
  <dcterms:created xsi:type="dcterms:W3CDTF">2024-08-22T00:47:57Z</dcterms:created>
  <dcterms:modified xsi:type="dcterms:W3CDTF">2024-08-22T01:38:13Z</dcterms:modified>
</cp:coreProperties>
</file>