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36A1C0-175B-426A-A276-06C5E2045203}">
          <p14:sldIdLst>
            <p14:sldId id="256"/>
            <p14:sldId id="259"/>
            <p14:sldId id="261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96359-43BD-439E-B764-A920BFB47AD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5DD7D-2F86-4AA5-A276-11B498D7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A470-D00F-2852-774F-5FF69F224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FEBB-F94A-9E68-3A1B-805378E7B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35E6-1957-2AC5-0CAC-9968AC5D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D43-1298-49C8-9243-AE5993595506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403B-43C9-5361-A9C0-3E221CD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E47B-505B-C80C-64BA-F47A9E94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BC1-53C2-F299-91D6-FFEF5226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5B0AE-EE0F-3389-D5AB-2D0AF9E8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FA5D-BF95-5AF5-CAEF-D36F3074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7FB9-965B-4E03-8C8E-4DCA644B1174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850D-7899-0E83-F3ED-D4266F89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1B6B-BFE4-03E7-12E3-B2B3D7D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71D2C-7F4F-1CA3-C864-691853713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2EEB-C374-0673-F570-C57312AA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DC5F-E8D1-D1CF-AA48-39B118D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E1FD-C04F-43B5-A8BD-7A817FE1134B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23BE-51F9-E8DB-25B3-70BC031B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8DE0-52DD-A05A-5934-446C5AC8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ADBE-3A5D-BC0A-E1F0-821A17F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F911-E852-7147-0FFB-81D59FF0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43DB-69E4-4092-4C74-FE0A538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C76B-BAB4-461C-B091-541BF2CE4BB8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1B60-E2DF-27DB-72CD-69155DF2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B339-1C68-E540-D19F-9B780699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A63-6B83-AF5B-653E-DF16E44D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03E6-FDCE-D2D4-335D-E2DB980D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D919-D27A-58D4-A564-00409029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E5FA-C5AD-4F32-B99B-B0B542C0016C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B969-439D-2C45-BD45-E3CCB1EB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9C7B-5B0E-CE6B-EF60-5741494F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020-19B2-0292-DCC4-BB9444C2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275D-F869-F919-AD20-2C8629FC7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8FD3C-21A6-A959-0CEC-2D9D822B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7E0A3-C353-8880-4EC3-8D3D140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3508-EDCD-40DE-863C-9C7F8A8EBCBE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9F98-9558-F660-DD4E-5692B504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66A66-9D3C-D831-5BBE-E79C2DD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13E4-8955-BEDD-107F-CF9C1337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5256-A3ED-5B19-A6C7-B864C966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78F3-0966-20DF-412B-2C76D9E3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4D121-0EC1-3A95-2490-ECAEE069F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B068D-DD61-FF03-DF8C-83721198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05CCB-95DD-0DF9-F68C-77494A3E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D77E-352A-4902-ACA7-413AFA921284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55655-05C8-61D0-4BFB-09605954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416C1-0D7A-0818-AE27-36558BA9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A037-6259-FA7E-7ACF-E7119743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89CD-EB87-7085-07E9-0DE120DC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42E-4414-40B2-BD3C-4BB54EADC707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F787E-8CA8-9D5C-F806-7DFD0348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5CBF6-BDDE-7573-EDE5-88AB945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1698A-7D72-C6CC-8786-8387C12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DEB2-4323-4D1F-B22E-E1D93716845D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29AD9-F894-5A7A-F4C7-9C24A03B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C585-B633-6B08-7BDB-49BA283E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EF5C-6848-8BF9-B5ED-88C0F973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2B76-1E50-CDA3-5EBD-781D4E6B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9E462-A1F8-14FB-E60A-547B5DDF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60F0-4853-8DD3-483D-9822A887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CFE6-17D7-4A3E-A7D4-11953F362EC3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03D2D-4F54-9581-0DFA-253E6F9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44A0E-20A3-345B-1440-228A21DC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8E30-0B4C-EA5A-7239-DA1048EB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7ECE1-03DA-54C3-84FF-7FA331A26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FEB19-057F-EF9D-427F-2A7C3971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2E0A-8F0A-D0CA-97CB-86F2AD1A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6748-3197-4CC3-A1DC-657E4F2F111B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2DB4-CDC2-B3E4-3A02-4E657039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C60A-653C-A145-5D2E-8E3AC943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E083E-5F18-14A0-D9B2-D8038CDF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D61D6-1200-943C-4852-8B8A84CD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D92A-F217-4953-8CAB-B0F62B6AB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72AC1-AA29-476D-B3B2-996C4224A8DC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DB4C-A40A-76F5-463D-668C88278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3AA4-0B3E-EDC2-12B9-8AD14519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6D9C-043F-48E1-A43E-018BF6AB5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AC6A-34E3-D8CB-63B2-DDD421DC2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3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 Legs: Optimal Distancing of A-Frames on Julius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Dynamic Force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26578-52F1-67C9-9039-E676AD3F4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1670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Lim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4/11/2024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88CB-0DB8-7BAB-6706-B5B52066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8444-EC87-77F3-5F92-AD334ADE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A5346-4BF1-9E3E-3800-071F1EB5F866}"/>
              </a:ext>
            </a:extLst>
          </p:cNvPr>
          <p:cNvSpPr txBox="1"/>
          <p:nvPr/>
        </p:nvSpPr>
        <p:spPr>
          <a:xfrm>
            <a:off x="180392" y="136525"/>
            <a:ext cx="118312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Lim | Dynamic Force Analysis of Julius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Cheezer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Effects on the A-Frame Support | 4/11/24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0E194-53BB-3132-F60F-9EC0368E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155A-714D-BB71-85C2-D43EB51A85F4}"/>
              </a:ext>
            </a:extLst>
          </p:cNvPr>
          <p:cNvSpPr txBox="1"/>
          <p:nvPr/>
        </p:nvSpPr>
        <p:spPr>
          <a:xfrm>
            <a:off x="550505" y="1804322"/>
            <a:ext cx="1107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Goal of analysis </a:t>
            </a:r>
          </a:p>
          <a:p>
            <a:pPr lvl="1"/>
            <a:r>
              <a:rPr lang="en-US" dirty="0"/>
              <a:t>Find optimal distancing between A-Frame supports according to dynamic forces to achieve a factor of safety of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CB99-5498-5152-1A5B-C69B499567ED}"/>
              </a:ext>
            </a:extLst>
          </p:cNvPr>
          <p:cNvSpPr txBox="1"/>
          <p:nvPr/>
        </p:nvSpPr>
        <p:spPr>
          <a:xfrm>
            <a:off x="550505" y="3587535"/>
            <a:ext cx="352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94C0D-2E17-7809-E264-E7C3DEE37A2B}"/>
              </a:ext>
            </a:extLst>
          </p:cNvPr>
          <p:cNvSpPr txBox="1"/>
          <p:nvPr/>
        </p:nvSpPr>
        <p:spPr>
          <a:xfrm>
            <a:off x="550506" y="3429000"/>
            <a:ext cx="10803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forces generated by vehicle motion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Calculate stresses in the A-Frame supports created by vehicles forces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Calculate the optimal distances between supports using the chosen factor of safety and stresses calculations</a:t>
            </a:r>
          </a:p>
        </p:txBody>
      </p:sp>
    </p:spTree>
    <p:extLst>
      <p:ext uri="{BB962C8B-B14F-4D97-AF65-F5344CB8AC3E}">
        <p14:creationId xmlns:p14="http://schemas.microsoft.com/office/powerpoint/2010/main" val="38765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FECA-619A-96DD-E804-4CB0512F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C67DA-C661-7C14-156B-35C7AA81EA7D}"/>
              </a:ext>
            </a:extLst>
          </p:cNvPr>
          <p:cNvSpPr txBox="1"/>
          <p:nvPr/>
        </p:nvSpPr>
        <p:spPr>
          <a:xfrm>
            <a:off x="180392" y="185738"/>
            <a:ext cx="118312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Lim | Dynamic Force Analysis of Julius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Cheezer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Effects on the A-Frame Support | 4/11/24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61E2-AFED-4DC4-7962-FE883083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28D79D-06F6-22A2-0A82-E280FCECC97F}"/>
                  </a:ext>
                </a:extLst>
              </p:cNvPr>
              <p:cNvSpPr txBox="1"/>
              <p:nvPr/>
            </p:nvSpPr>
            <p:spPr>
              <a:xfrm>
                <a:off x="6999167" y="1598622"/>
                <a:ext cx="366715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54 −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28D79D-06F6-22A2-0A82-E280FCEC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67" y="1598622"/>
                <a:ext cx="3667158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FA70A-5AC8-4A3C-D2B5-714E3D3E53D4}"/>
                  </a:ext>
                </a:extLst>
              </p:cNvPr>
              <p:cNvSpPr txBox="1"/>
              <p:nvPr/>
            </p:nvSpPr>
            <p:spPr>
              <a:xfrm>
                <a:off x="6999167" y="2346452"/>
                <a:ext cx="5041958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648.4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=210.2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FA70A-5AC8-4A3C-D2B5-714E3D3E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67" y="2346452"/>
                <a:ext cx="5041958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B0C3B50-D89E-96CB-F6A6-4893BAD8B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35" r="15131"/>
          <a:stretch/>
        </p:blipFill>
        <p:spPr>
          <a:xfrm>
            <a:off x="245706" y="1471612"/>
            <a:ext cx="6335486" cy="520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DB87C-C0D6-2C81-152A-E7DA13CBA4E2}"/>
                  </a:ext>
                </a:extLst>
              </p:cNvPr>
              <p:cNvSpPr txBox="1"/>
              <p:nvPr/>
            </p:nvSpPr>
            <p:spPr>
              <a:xfrm>
                <a:off x="7064481" y="3834504"/>
                <a:ext cx="494712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Vehicle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0.8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3050 = 2346 N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Vehicle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210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3050 = 639450 N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DB87C-C0D6-2C81-152A-E7DA13CB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481" y="3834504"/>
                <a:ext cx="4947127" cy="923330"/>
              </a:xfrm>
              <a:prstGeom prst="rect">
                <a:avLst/>
              </a:prstGeom>
              <a:blipFill>
                <a:blip r:embed="rId5"/>
                <a:stretch>
                  <a:fillRect t="-3974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1838C8-4C07-7DB9-39DA-16BD474E05B9}"/>
                  </a:ext>
                </a:extLst>
              </p:cNvPr>
              <p:cNvSpPr txBox="1"/>
              <p:nvPr/>
            </p:nvSpPr>
            <p:spPr>
              <a:xfrm>
                <a:off x="6807482" y="5083678"/>
                <a:ext cx="6097554" cy="668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2346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639450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=639454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1838C8-4C07-7DB9-39DA-16BD474E0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82" y="5083678"/>
                <a:ext cx="6097554" cy="668837"/>
              </a:xfrm>
              <a:prstGeom prst="rect">
                <a:avLst/>
              </a:prstGeom>
              <a:blipFill>
                <a:blip r:embed="rId6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F7D707D-163C-C8D8-674A-0FFE4D0B0AA2}"/>
              </a:ext>
            </a:extLst>
          </p:cNvPr>
          <p:cNvSpPr txBox="1"/>
          <p:nvPr/>
        </p:nvSpPr>
        <p:spPr>
          <a:xfrm>
            <a:off x="7883063" y="1019004"/>
            <a:ext cx="352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Centripetal Acceleration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C99B42-B566-9776-4D3C-F3C6C1A74745}"/>
              </a:ext>
            </a:extLst>
          </p:cNvPr>
          <p:cNvSpPr txBox="1"/>
          <p:nvPr/>
        </p:nvSpPr>
        <p:spPr>
          <a:xfrm>
            <a:off x="8011244" y="3243517"/>
            <a:ext cx="326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From Newtons Second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FECA-619A-96DD-E804-4CB0512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69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and Distance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C67DA-C661-7C14-156B-35C7AA81EA7D}"/>
              </a:ext>
            </a:extLst>
          </p:cNvPr>
          <p:cNvSpPr txBox="1"/>
          <p:nvPr/>
        </p:nvSpPr>
        <p:spPr>
          <a:xfrm>
            <a:off x="180392" y="185738"/>
            <a:ext cx="118312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Lim | Dynamic Force Analysis of Julius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Cheezer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Effects on the A-Frame Support | 4/11/24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61E2-AFED-4DC4-7962-FE883083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4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2BAD2A-3F8C-19B6-6D56-97A65CEA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4" y="1409992"/>
            <a:ext cx="2143125" cy="5381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2C99A2-8FB9-E95C-8CA0-E24225EC4D0D}"/>
                  </a:ext>
                </a:extLst>
              </p:cNvPr>
              <p:cNvSpPr txBox="1"/>
              <p:nvPr/>
            </p:nvSpPr>
            <p:spPr>
              <a:xfrm>
                <a:off x="4086808" y="1744557"/>
                <a:ext cx="5915915" cy="101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𝑀𝑦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9619827.63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2C99A2-8FB9-E95C-8CA0-E24225EC4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08" y="1744557"/>
                <a:ext cx="5915915" cy="1015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E568B3-A1D9-5A08-4ACB-EA893492A536}"/>
              </a:ext>
            </a:extLst>
          </p:cNvPr>
          <p:cNvSpPr txBox="1"/>
          <p:nvPr/>
        </p:nvSpPr>
        <p:spPr>
          <a:xfrm>
            <a:off x="5175910" y="3137796"/>
            <a:ext cx="4665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Factor of safety  =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AB8CE0-B8C4-6BF2-C9C3-183BA7CEAA44}"/>
                  </a:ext>
                </a:extLst>
              </p:cNvPr>
              <p:cNvSpPr txBox="1"/>
              <p:nvPr/>
            </p:nvSpPr>
            <p:spPr>
              <a:xfrm>
                <a:off x="4756033" y="4361454"/>
                <a:ext cx="4397298" cy="66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7= 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𝑦𝑖𝑒𝑙𝑑</m:t>
                            </m:r>
                          </m:sub>
                        </m:sSub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250 000000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9619827.63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AB8CE0-B8C4-6BF2-C9C3-183BA7CE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33" y="4361454"/>
                <a:ext cx="4397298" cy="662617"/>
              </a:xfrm>
              <a:prstGeom prst="rect">
                <a:avLst/>
              </a:prstGeom>
              <a:blipFill>
                <a:blip r:embed="rId4"/>
                <a:stretch>
                  <a:fillRect t="-4587" b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9952DB-D7A6-B3B2-2FA5-2EE659B663D4}"/>
                  </a:ext>
                </a:extLst>
              </p:cNvPr>
              <p:cNvSpPr txBox="1"/>
              <p:nvPr/>
            </p:nvSpPr>
            <p:spPr>
              <a:xfrm>
                <a:off x="5488240" y="5565710"/>
                <a:ext cx="25730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𝑚𝑒𝑡𝑒𝑟𝑠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9952DB-D7A6-B3B2-2FA5-2EE659B6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40" y="5565710"/>
                <a:ext cx="25730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9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F3DE-9B84-F0F8-C000-32EB912D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1E124-57DB-6830-07AF-CA82CE562D45}"/>
              </a:ext>
            </a:extLst>
          </p:cNvPr>
          <p:cNvSpPr txBox="1"/>
          <p:nvPr/>
        </p:nvSpPr>
        <p:spPr>
          <a:xfrm>
            <a:off x="180392" y="136525"/>
            <a:ext cx="118312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Lim | Dynamic Force Analysis of Julius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Cheezer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Effects on the A-Frame Support | 4/11/24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1A1A8-99FD-2908-4E4D-0050BD9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BC9465-2FFF-EA36-302F-77460ECAB345}"/>
                  </a:ext>
                </a:extLst>
              </p:cNvPr>
              <p:cNvSpPr txBox="1"/>
              <p:nvPr/>
            </p:nvSpPr>
            <p:spPr>
              <a:xfrm>
                <a:off x="2069063" y="1690688"/>
                <a:ext cx="609755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𝑚𝑒𝑡𝑒𝑟𝑠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BC9465-2FFF-EA36-302F-77460ECA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3" y="1690688"/>
                <a:ext cx="609755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313C5AB-8809-8AAA-C90A-4E65261D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9" y="1718663"/>
            <a:ext cx="3046227" cy="46097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7D45E2-79BB-B54A-A700-C2F02512156A}"/>
                  </a:ext>
                </a:extLst>
              </p:cNvPr>
              <p:cNvSpPr txBox="1"/>
              <p:nvPr/>
            </p:nvSpPr>
            <p:spPr>
              <a:xfrm>
                <a:off x="4362061" y="2538605"/>
                <a:ext cx="240065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b="0" dirty="0"/>
                  <a:t>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=52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𝑚𝑒𝑡𝑒𝑟𝑠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7D45E2-79BB-B54A-A700-C2F02512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61" y="2538605"/>
                <a:ext cx="2400657" cy="461665"/>
              </a:xfrm>
              <a:prstGeom prst="rect">
                <a:avLst/>
              </a:prstGeom>
              <a:blipFill>
                <a:blip r:embed="rId4"/>
                <a:stretch>
                  <a:fillRect l="-9924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E892AD-58D4-2B12-82BF-D07683C1CDFB}"/>
              </a:ext>
            </a:extLst>
          </p:cNvPr>
          <p:cNvSpPr txBox="1"/>
          <p:nvPr/>
        </p:nvSpPr>
        <p:spPr>
          <a:xfrm>
            <a:off x="3956180" y="3663283"/>
            <a:ext cx="7315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Each A-Frame support should be spaced 52 meters apart on Julius </a:t>
            </a:r>
            <a:r>
              <a:rPr lang="en-US" sz="2500" dirty="0" err="1"/>
              <a:t>Cheezer</a:t>
            </a:r>
            <a:r>
              <a:rPr lang="en-US" sz="2500" dirty="0"/>
              <a:t> to achieve a factor of safety of 7  </a:t>
            </a:r>
          </a:p>
        </p:txBody>
      </p:sp>
    </p:spTree>
    <p:extLst>
      <p:ext uri="{BB962C8B-B14F-4D97-AF65-F5344CB8AC3E}">
        <p14:creationId xmlns:p14="http://schemas.microsoft.com/office/powerpoint/2010/main" val="15165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E300-9405-6302-C47E-2FFAA31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2187D-0057-CF24-A54E-45B449FA19D7}"/>
              </a:ext>
            </a:extLst>
          </p:cNvPr>
          <p:cNvSpPr txBox="1"/>
          <p:nvPr/>
        </p:nvSpPr>
        <p:spPr>
          <a:xfrm>
            <a:off x="180391" y="136525"/>
            <a:ext cx="118312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 Lim | Dynamic Force Analysis of Julius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Cheezer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Effects on the A-Frame Support | 4/11/24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0D3B-4BB7-8454-8D72-471C9524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6D9C-043F-48E1-A43E-018BF6AB5CC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1D347-D0BC-3B04-4EA7-5D668EC4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09" y="1620415"/>
            <a:ext cx="10143780" cy="40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288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Rat Legs: Optimal Distancing of A-Frames on Julius Cheezer from Dynamic Force Analysis</vt:lpstr>
      <vt:lpstr>Introduction</vt:lpstr>
      <vt:lpstr>Force Calculation</vt:lpstr>
      <vt:lpstr>Stress and Distance Calculation</vt:lpstr>
      <vt:lpstr>Results and 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LIM</dc:creator>
  <cp:lastModifiedBy>BRANDON LIM</cp:lastModifiedBy>
  <cp:revision>4</cp:revision>
  <dcterms:created xsi:type="dcterms:W3CDTF">2024-03-28T19:32:46Z</dcterms:created>
  <dcterms:modified xsi:type="dcterms:W3CDTF">2024-04-11T07:55:30Z</dcterms:modified>
</cp:coreProperties>
</file>