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D91B8-FAE0-4BD6-BDFE-2726728EDB86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1FDC8-A3EC-4F42-ACD7-9264C168F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9B30-F3FF-49B0-69EA-413F18F5E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95211-9D2F-7F42-1033-0AAE73337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20794-EA99-6E47-605E-39CC4613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AB11-B483-40B2-AE95-2471C0AD5B7B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BC33-8FD6-18B6-EF0D-44A00B15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9624-10D0-0F5A-6117-48373485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6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3D8F-54BB-A9D2-8B0D-8B157EE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88C27-B970-7350-B245-0DAA0CD0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4FA09-76CE-BC55-C6A3-5BA33AEA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B72D-35FC-479A-9119-813FEB3ADFC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45AF-B5B3-3127-05D9-EBA5AFA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49A-5612-A182-1558-9C083084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43475-2EAC-22C0-9D23-E602193BB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FEF0D-71FD-5B1E-6A5B-8BC6BD87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65BF-17AA-064F-C0E8-99045144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BCB8-4BFD-40B9-9189-ABDA08F833F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72F5-E103-D60E-2490-FE44BBE9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998F-DE36-A1C9-CADC-F0EAE7D7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7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7B6A-FAAB-9D76-2DEF-ECD5F589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3AD3-ABE8-4587-B741-0384E7AA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3320-2C7A-8FF1-1C2E-A348952E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FA-E1F3-4AA2-8F1A-5FFA8F9169C6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F323-31FB-FB3D-7C2F-E142829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5496-D9E1-3119-D572-14A557D6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9DBA-3FEF-3D70-6CAD-3C78AF2B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1F6F-B56B-793D-D1F7-ADA404E1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FD10-0F35-1934-88A3-172FBAE1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8D42-9948-4E37-8FCE-D394CDE34210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9970-20C7-93BB-66C3-16F9B0F8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E4DB-2677-EFF4-9DB1-6AB65207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41FD-192F-DB15-1693-322793B6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FB3D-CA88-AFA7-20FA-C5A63A47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507BE-8BD8-D1F7-34FB-9079C421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37149-6D1D-1612-BA00-A1B2D8BE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0D32-406A-42DE-A274-D616F10E2A8D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B0465-C553-B2A2-8A5D-BD76D44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B7828-EEE3-1EF7-ACCA-32ED7BCF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CD4-DF34-6BD6-2F59-9E3E97CD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7940B-C9E7-D84C-D59C-5F1820BE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9A00B-7444-C791-BAA3-8A51FAD7B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B8F7F-9277-743E-70B4-5AA3995F3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B3CA0-9DD8-9FC3-442F-41E64CBF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90FAC-8819-0572-BDE5-9AC6BDE9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E7CAD-F574-4AF2-9279-44D383DC0BFF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738B1-0E2C-6D2B-CA4C-0CE2E096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3D895-09BF-E243-20CD-F54B57BD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2FC4-B630-225B-4C11-FF9BEAD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C67A7-2422-D756-47FC-E1005CF8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948B-486A-4730-994A-F06EDCC313F4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0EAF6-53A5-4C59-3283-BACFB598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F5124-4F24-1447-A3ED-54091534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0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9BD0B-4C35-DDCD-68D6-80FBAE1D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982-21A5-42C0-9DDA-A0F62188B347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F52A6-42C2-52C0-7F2D-8FE3718B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4A7A-493E-15D2-AC85-C49AB310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EFB2-E825-8662-41FB-575E4678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544A-DD37-B230-6D63-9FC06AAF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1B101-1948-A748-C17B-9481B8459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E42C9-2298-48BF-7501-0242D22B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6700-8D17-4995-A5FB-DA0A0AD566D0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B14C-5F17-8F46-5453-3E067D4E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AD426-FC34-DDCC-307C-85243303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6DDC-4A9A-A737-7F9F-502C8039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BE78A-C06A-00E0-DF60-812EEDE8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4C5A2-0DED-86E1-5A9A-F0199FBD9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CC6E-1EFA-7095-4190-D57D53DE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31EF-9C8F-45D6-B827-E5ED14880585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D1370-544F-4598-7C07-29A8B093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07F5B-03CD-DA6A-BA5F-BE062AB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3BBE7-D545-BF2E-A395-6FA1DEE2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8F1C7-CFA3-5A14-3127-0326E8120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E610-56E8-F17A-1090-14B39108B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BCE2-4C0D-4077-95CB-217722E9B9FE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D2AE7-DBA8-C264-F055-179CD07D4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Brandon Lim | Dynamic Force Analysis: Dynamic Force Analysis of the Vehicles Motion Along Connecting Track 2 and its Effects on the A-Frame Support, 2/20/24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4D0EB-DE37-EDE2-6A30-896C8A967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A563-C85F-4BBB-ADC1-9490439E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76E4-E178-E3CF-CC0C-67423BB07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Force Analysis of the Vehicles Motion on Rat Legs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6EF5F-0DF4-FC13-2EA5-D440D7AFE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Brandon Lim</a:t>
            </a:r>
          </a:p>
          <a:p>
            <a:r>
              <a:rPr lang="en-US" dirty="0"/>
              <a:t>Task: Dynamic Force Analysis of Rat Legs</a:t>
            </a:r>
          </a:p>
          <a:p>
            <a:r>
              <a:rPr lang="en-US" dirty="0"/>
              <a:t>Purpose of Task for the Feature: Ensure the safety of the A-Frame supports when dynamic forces of the vehicle are active on connecting track two.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F4938-4852-D8DB-42EC-8614DE65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356350"/>
            <a:ext cx="10902462" cy="365125"/>
          </a:xfrm>
        </p:spPr>
        <p:txBody>
          <a:bodyPr/>
          <a:lstStyle/>
          <a:p>
            <a:r>
              <a:rPr lang="en-US" dirty="0"/>
              <a:t>Brandon Lim | Dynamic Force Analysis: Dynamic Force Analysis of the Vehicles Motion Along Connecting Track 2 and its Effects on the A-Frame Support | 2/20/24</a:t>
            </a:r>
          </a:p>
        </p:txBody>
      </p:sp>
    </p:spTree>
    <p:extLst>
      <p:ext uri="{BB962C8B-B14F-4D97-AF65-F5344CB8AC3E}">
        <p14:creationId xmlns:p14="http://schemas.microsoft.com/office/powerpoint/2010/main" val="156135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A0E5B-0D18-A298-6367-6476F90E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Dynamic Force Analysis</a:t>
            </a:r>
          </a:p>
        </p:txBody>
      </p:sp>
      <p:pic>
        <p:nvPicPr>
          <p:cNvPr id="4" name="Picture 3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C6F7EE6D-01C5-AAF6-73AE-D1DE1B27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643466"/>
            <a:ext cx="6609871" cy="55687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05CB-0E11-5273-7659-4F3EEB6C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577146" cy="365125"/>
          </a:xfrm>
        </p:spPr>
        <p:txBody>
          <a:bodyPr/>
          <a:lstStyle/>
          <a:p>
            <a:r>
              <a:rPr lang="en-US" dirty="0"/>
              <a:t>Brandon Lim | Dynamic Force Analysis: Dynamic Force Analysis of the Vehicles Motion Along Connecting Track 2 and its Effects on the A-Frame Support | 2/20/24</a:t>
            </a:r>
          </a:p>
        </p:txBody>
      </p:sp>
    </p:spTree>
    <p:extLst>
      <p:ext uri="{BB962C8B-B14F-4D97-AF65-F5344CB8AC3E}">
        <p14:creationId xmlns:p14="http://schemas.microsoft.com/office/powerpoint/2010/main" val="15551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Dynamic Force Analysis of the Vehicles Motion on Rat Legs</vt:lpstr>
      <vt:lpstr>Dynamic Force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LIM</dc:creator>
  <cp:lastModifiedBy>BRANDON LIM</cp:lastModifiedBy>
  <cp:revision>3</cp:revision>
  <dcterms:created xsi:type="dcterms:W3CDTF">2024-02-15T20:18:14Z</dcterms:created>
  <dcterms:modified xsi:type="dcterms:W3CDTF">2024-02-15T20:46:17Z</dcterms:modified>
</cp:coreProperties>
</file>