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8" r:id="rId5"/>
    <p:sldId id="266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8"/>
            <p14:sldId id="266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5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B5078-69F3-4F95-8AC3-69EF3F9EB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73BBF4-CBEE-49B3-99CC-8DD4300ED8F7}">
      <dgm:prSet/>
      <dgm:spPr/>
      <dgm:t>
        <a:bodyPr/>
        <a:lstStyle/>
        <a:p>
          <a:r>
            <a:rPr lang="en-US" dirty="0"/>
            <a:t>Create a DSC resource for custom or third party tool</a:t>
          </a:r>
        </a:p>
      </dgm:t>
    </dgm:pt>
    <dgm:pt modelId="{91DFD7F3-E4EB-4B4A-8A2B-8A22D0FD7647}" type="parTrans" cxnId="{3A600FC4-4405-45C4-BB55-E0C28840F133}">
      <dgm:prSet/>
      <dgm:spPr/>
      <dgm:t>
        <a:bodyPr/>
        <a:lstStyle/>
        <a:p>
          <a:endParaRPr lang="en-US"/>
        </a:p>
      </dgm:t>
    </dgm:pt>
    <dgm:pt modelId="{FE4FFD4D-63B9-4B68-9515-13F5FB6EADF5}" type="sibTrans" cxnId="{3A600FC4-4405-45C4-BB55-E0C28840F133}">
      <dgm:prSet/>
      <dgm:spPr/>
      <dgm:t>
        <a:bodyPr/>
        <a:lstStyle/>
        <a:p>
          <a:endParaRPr lang="en-US"/>
        </a:p>
      </dgm:t>
    </dgm:pt>
    <dgm:pt modelId="{A77B7AD4-7917-4696-A345-6EEE74D195D6}">
      <dgm:prSet/>
      <dgm:spPr/>
      <dgm:t>
        <a:bodyPr/>
        <a:lstStyle/>
        <a:p>
          <a:r>
            <a:rPr lang="en-US" dirty="0"/>
            <a:t>…or to modify an existing resource to meet your needs</a:t>
          </a:r>
        </a:p>
      </dgm:t>
    </dgm:pt>
    <dgm:pt modelId="{569C8EAE-8D4D-48D1-8C78-1E833D04B97A}" type="parTrans" cxnId="{C6A05B58-1E1F-4EC1-9580-5DED21E515B8}">
      <dgm:prSet/>
      <dgm:spPr/>
      <dgm:t>
        <a:bodyPr/>
        <a:lstStyle/>
        <a:p>
          <a:endParaRPr lang="en-US"/>
        </a:p>
      </dgm:t>
    </dgm:pt>
    <dgm:pt modelId="{5A6B1248-5E48-481C-9090-8A35A76AABD2}" type="sibTrans" cxnId="{C6A05B58-1E1F-4EC1-9580-5DED21E515B8}">
      <dgm:prSet/>
      <dgm:spPr/>
      <dgm:t>
        <a:bodyPr/>
        <a:lstStyle/>
        <a:p>
          <a:endParaRPr lang="en-US"/>
        </a:p>
      </dgm:t>
    </dgm:pt>
    <dgm:pt modelId="{641CC9C1-60B4-4BE4-B424-9110376E2F00}" type="pres">
      <dgm:prSet presAssocID="{5EEB5078-69F3-4F95-8AC3-69EF3F9EB0E6}" presName="linear" presStyleCnt="0">
        <dgm:presLayoutVars>
          <dgm:animLvl val="lvl"/>
          <dgm:resizeHandles val="exact"/>
        </dgm:presLayoutVars>
      </dgm:prSet>
      <dgm:spPr/>
    </dgm:pt>
    <dgm:pt modelId="{4C5FC949-05A5-42FD-9796-562AC10CD745}" type="pres">
      <dgm:prSet presAssocID="{F573BBF4-CBEE-49B3-99CC-8DD4300ED8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466098-5970-4E19-8159-05F3243F4B20}" type="pres">
      <dgm:prSet presAssocID="{FE4FFD4D-63B9-4B68-9515-13F5FB6EADF5}" presName="spacer" presStyleCnt="0"/>
      <dgm:spPr/>
    </dgm:pt>
    <dgm:pt modelId="{666A1901-A3FB-4EA4-9D0A-D553C6A01377}" type="pres">
      <dgm:prSet presAssocID="{A77B7AD4-7917-4696-A345-6EEE74D195D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A05B58-1E1F-4EC1-9580-5DED21E515B8}" srcId="{5EEB5078-69F3-4F95-8AC3-69EF3F9EB0E6}" destId="{A77B7AD4-7917-4696-A345-6EEE74D195D6}" srcOrd="1" destOrd="0" parTransId="{569C8EAE-8D4D-48D1-8C78-1E833D04B97A}" sibTransId="{5A6B1248-5E48-481C-9090-8A35A76AABD2}"/>
    <dgm:cxn modelId="{DC363F79-9DC7-4DAC-A34B-06376AA2F81F}" type="presOf" srcId="{F573BBF4-CBEE-49B3-99CC-8DD4300ED8F7}" destId="{4C5FC949-05A5-42FD-9796-562AC10CD745}" srcOrd="0" destOrd="0" presId="urn:microsoft.com/office/officeart/2005/8/layout/vList2"/>
    <dgm:cxn modelId="{0545D185-31F6-4D21-93E8-870844E2C9D8}" type="presOf" srcId="{5EEB5078-69F3-4F95-8AC3-69EF3F9EB0E6}" destId="{641CC9C1-60B4-4BE4-B424-9110376E2F00}" srcOrd="0" destOrd="0" presId="urn:microsoft.com/office/officeart/2005/8/layout/vList2"/>
    <dgm:cxn modelId="{3A600FC4-4405-45C4-BB55-E0C28840F133}" srcId="{5EEB5078-69F3-4F95-8AC3-69EF3F9EB0E6}" destId="{F573BBF4-CBEE-49B3-99CC-8DD4300ED8F7}" srcOrd="0" destOrd="0" parTransId="{91DFD7F3-E4EB-4B4A-8A2B-8A22D0FD7647}" sibTransId="{FE4FFD4D-63B9-4B68-9515-13F5FB6EADF5}"/>
    <dgm:cxn modelId="{4A44B0D6-51B8-4593-98D1-E1C8A5483578}" type="presOf" srcId="{A77B7AD4-7917-4696-A345-6EEE74D195D6}" destId="{666A1901-A3FB-4EA4-9D0A-D553C6A01377}" srcOrd="0" destOrd="0" presId="urn:microsoft.com/office/officeart/2005/8/layout/vList2"/>
    <dgm:cxn modelId="{86A7913C-F430-42B2-95FF-F03468966F7B}" type="presParOf" srcId="{641CC9C1-60B4-4BE4-B424-9110376E2F00}" destId="{4C5FC949-05A5-42FD-9796-562AC10CD745}" srcOrd="0" destOrd="0" presId="urn:microsoft.com/office/officeart/2005/8/layout/vList2"/>
    <dgm:cxn modelId="{93DCD1A0-0669-4069-BF52-CFDD3D8CBEFF}" type="presParOf" srcId="{641CC9C1-60B4-4BE4-B424-9110376E2F00}" destId="{C7466098-5970-4E19-8159-05F3243F4B20}" srcOrd="1" destOrd="0" presId="urn:microsoft.com/office/officeart/2005/8/layout/vList2"/>
    <dgm:cxn modelId="{020491F5-DEE7-4180-AD08-FE3619B477A7}" type="presParOf" srcId="{641CC9C1-60B4-4BE4-B424-9110376E2F00}" destId="{666A1901-A3FB-4EA4-9D0A-D553C6A013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83342-4BC9-4A5A-85C9-DB07AB898E5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19CBDA-0FF6-4EF3-93D0-EE087E5F6AB8}">
      <dgm:prSet/>
      <dgm:spPr/>
      <dgm:t>
        <a:bodyPr/>
        <a:lstStyle/>
        <a:p>
          <a:r>
            <a:rPr lang="en-US"/>
            <a:t>Traditional/Legacy Resource (v4)</a:t>
          </a:r>
        </a:p>
      </dgm:t>
    </dgm:pt>
    <dgm:pt modelId="{97F3A15B-D550-4431-B60F-9F2F5FD04917}" type="parTrans" cxnId="{19D769F9-60D7-423F-976D-9B161FB59C2A}">
      <dgm:prSet/>
      <dgm:spPr/>
      <dgm:t>
        <a:bodyPr/>
        <a:lstStyle/>
        <a:p>
          <a:endParaRPr lang="en-US"/>
        </a:p>
      </dgm:t>
    </dgm:pt>
    <dgm:pt modelId="{08F777E4-ED17-4751-BED4-A2138DFBB68F}" type="sibTrans" cxnId="{19D769F9-60D7-423F-976D-9B161FB59C2A}">
      <dgm:prSet/>
      <dgm:spPr/>
      <dgm:t>
        <a:bodyPr/>
        <a:lstStyle/>
        <a:p>
          <a:endParaRPr lang="en-US"/>
        </a:p>
      </dgm:t>
    </dgm:pt>
    <dgm:pt modelId="{4D949C91-1B12-4F44-B0BF-B069EE3D6B9B}">
      <dgm:prSet/>
      <dgm:spPr/>
      <dgm:t>
        <a:bodyPr/>
        <a:lstStyle/>
        <a:p>
          <a:r>
            <a:rPr lang="en-US"/>
            <a:t>Class-based resource (v5)</a:t>
          </a:r>
        </a:p>
      </dgm:t>
    </dgm:pt>
    <dgm:pt modelId="{43072C63-1741-4C07-8D4D-85BAA83FE081}" type="parTrans" cxnId="{DA96A52B-0563-4EC3-A6BE-E4329E3BB7FB}">
      <dgm:prSet/>
      <dgm:spPr/>
      <dgm:t>
        <a:bodyPr/>
        <a:lstStyle/>
        <a:p>
          <a:endParaRPr lang="en-US"/>
        </a:p>
      </dgm:t>
    </dgm:pt>
    <dgm:pt modelId="{C009DD90-B295-44C7-A2D8-568CBF557A4D}" type="sibTrans" cxnId="{DA96A52B-0563-4EC3-A6BE-E4329E3BB7FB}">
      <dgm:prSet/>
      <dgm:spPr/>
      <dgm:t>
        <a:bodyPr/>
        <a:lstStyle/>
        <a:p>
          <a:endParaRPr lang="en-US"/>
        </a:p>
      </dgm:t>
    </dgm:pt>
    <dgm:pt modelId="{6D624D9B-F9FD-4DF3-BD8E-711D39F7CA1C}">
      <dgm:prSet/>
      <dgm:spPr/>
      <dgm:t>
        <a:bodyPr/>
        <a:lstStyle/>
        <a:p>
          <a:r>
            <a:rPr lang="en-US"/>
            <a:t>PowerShell Core is TBD</a:t>
          </a:r>
        </a:p>
      </dgm:t>
    </dgm:pt>
    <dgm:pt modelId="{106D6874-04E0-4ED8-B568-6492D3241A41}" type="parTrans" cxnId="{8491DD2E-3E78-43C1-A954-214715AE25C1}">
      <dgm:prSet/>
      <dgm:spPr/>
      <dgm:t>
        <a:bodyPr/>
        <a:lstStyle/>
        <a:p>
          <a:endParaRPr lang="en-US"/>
        </a:p>
      </dgm:t>
    </dgm:pt>
    <dgm:pt modelId="{465DD79F-277D-456A-9AEF-24A6BE3B9381}" type="sibTrans" cxnId="{8491DD2E-3E78-43C1-A954-214715AE25C1}">
      <dgm:prSet/>
      <dgm:spPr/>
      <dgm:t>
        <a:bodyPr/>
        <a:lstStyle/>
        <a:p>
          <a:endParaRPr lang="en-US"/>
        </a:p>
      </dgm:t>
    </dgm:pt>
    <dgm:pt modelId="{452304E6-796E-482F-AD57-6607E4EAD99E}" type="pres">
      <dgm:prSet presAssocID="{C2283342-4BC9-4A5A-85C9-DB07AB898E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9F54E4-875F-4126-B1DD-67CF89FC2645}" type="pres">
      <dgm:prSet presAssocID="{5219CBDA-0FF6-4EF3-93D0-EE087E5F6AB8}" presName="hierRoot1" presStyleCnt="0">
        <dgm:presLayoutVars>
          <dgm:hierBranch val="init"/>
        </dgm:presLayoutVars>
      </dgm:prSet>
      <dgm:spPr/>
    </dgm:pt>
    <dgm:pt modelId="{86072096-FA34-4F71-A36A-DF1AB9E25487}" type="pres">
      <dgm:prSet presAssocID="{5219CBDA-0FF6-4EF3-93D0-EE087E5F6AB8}" presName="rootComposite1" presStyleCnt="0"/>
      <dgm:spPr/>
    </dgm:pt>
    <dgm:pt modelId="{80EA015B-4FB6-4AB9-9A71-F790BCFB9D60}" type="pres">
      <dgm:prSet presAssocID="{5219CBDA-0FF6-4EF3-93D0-EE087E5F6AB8}" presName="rootText1" presStyleLbl="node0" presStyleIdx="0" presStyleCnt="3">
        <dgm:presLayoutVars>
          <dgm:chPref val="3"/>
        </dgm:presLayoutVars>
      </dgm:prSet>
      <dgm:spPr/>
    </dgm:pt>
    <dgm:pt modelId="{5924441B-3F46-4C83-87D7-016BD0C07678}" type="pres">
      <dgm:prSet presAssocID="{5219CBDA-0FF6-4EF3-93D0-EE087E5F6AB8}" presName="rootConnector1" presStyleLbl="node1" presStyleIdx="0" presStyleCnt="0"/>
      <dgm:spPr/>
    </dgm:pt>
    <dgm:pt modelId="{5657B19A-0EB9-4823-9C7B-4783C15B4B61}" type="pres">
      <dgm:prSet presAssocID="{5219CBDA-0FF6-4EF3-93D0-EE087E5F6AB8}" presName="hierChild2" presStyleCnt="0"/>
      <dgm:spPr/>
    </dgm:pt>
    <dgm:pt modelId="{35CD4786-57E3-4B87-93F1-47C6DC4B0464}" type="pres">
      <dgm:prSet presAssocID="{5219CBDA-0FF6-4EF3-93D0-EE087E5F6AB8}" presName="hierChild3" presStyleCnt="0"/>
      <dgm:spPr/>
    </dgm:pt>
    <dgm:pt modelId="{8D6C7296-DBA1-428A-874B-3AA98EE774A9}" type="pres">
      <dgm:prSet presAssocID="{4D949C91-1B12-4F44-B0BF-B069EE3D6B9B}" presName="hierRoot1" presStyleCnt="0">
        <dgm:presLayoutVars>
          <dgm:hierBranch val="init"/>
        </dgm:presLayoutVars>
      </dgm:prSet>
      <dgm:spPr/>
    </dgm:pt>
    <dgm:pt modelId="{0BF8D509-F5A4-4562-9AC6-8582AE1D906B}" type="pres">
      <dgm:prSet presAssocID="{4D949C91-1B12-4F44-B0BF-B069EE3D6B9B}" presName="rootComposite1" presStyleCnt="0"/>
      <dgm:spPr/>
    </dgm:pt>
    <dgm:pt modelId="{93A72F48-FB19-4327-994F-0F72BD9E468C}" type="pres">
      <dgm:prSet presAssocID="{4D949C91-1B12-4F44-B0BF-B069EE3D6B9B}" presName="rootText1" presStyleLbl="node0" presStyleIdx="1" presStyleCnt="3">
        <dgm:presLayoutVars>
          <dgm:chPref val="3"/>
        </dgm:presLayoutVars>
      </dgm:prSet>
      <dgm:spPr/>
    </dgm:pt>
    <dgm:pt modelId="{2C3399DB-17B4-4640-BDE7-5A92F82E0CD7}" type="pres">
      <dgm:prSet presAssocID="{4D949C91-1B12-4F44-B0BF-B069EE3D6B9B}" presName="rootConnector1" presStyleLbl="node1" presStyleIdx="0" presStyleCnt="0"/>
      <dgm:spPr/>
    </dgm:pt>
    <dgm:pt modelId="{0EBDCC53-A221-49E0-9B40-E393BE1225B6}" type="pres">
      <dgm:prSet presAssocID="{4D949C91-1B12-4F44-B0BF-B069EE3D6B9B}" presName="hierChild2" presStyleCnt="0"/>
      <dgm:spPr/>
    </dgm:pt>
    <dgm:pt modelId="{2B9D6EA4-51B8-4F5A-A703-42CC1D61B549}" type="pres">
      <dgm:prSet presAssocID="{4D949C91-1B12-4F44-B0BF-B069EE3D6B9B}" presName="hierChild3" presStyleCnt="0"/>
      <dgm:spPr/>
    </dgm:pt>
    <dgm:pt modelId="{545A5690-9BA7-439F-9B19-E2C3A93F655C}" type="pres">
      <dgm:prSet presAssocID="{6D624D9B-F9FD-4DF3-BD8E-711D39F7CA1C}" presName="hierRoot1" presStyleCnt="0">
        <dgm:presLayoutVars>
          <dgm:hierBranch val="init"/>
        </dgm:presLayoutVars>
      </dgm:prSet>
      <dgm:spPr/>
    </dgm:pt>
    <dgm:pt modelId="{C1E1AD69-7F29-425B-8C91-8335B01C0C1F}" type="pres">
      <dgm:prSet presAssocID="{6D624D9B-F9FD-4DF3-BD8E-711D39F7CA1C}" presName="rootComposite1" presStyleCnt="0"/>
      <dgm:spPr/>
    </dgm:pt>
    <dgm:pt modelId="{9D7AB7B4-EFE6-4CDD-8FD4-C1FE92198BB2}" type="pres">
      <dgm:prSet presAssocID="{6D624D9B-F9FD-4DF3-BD8E-711D39F7CA1C}" presName="rootText1" presStyleLbl="node0" presStyleIdx="2" presStyleCnt="3">
        <dgm:presLayoutVars>
          <dgm:chPref val="3"/>
        </dgm:presLayoutVars>
      </dgm:prSet>
      <dgm:spPr/>
    </dgm:pt>
    <dgm:pt modelId="{41F79BBC-73DE-4A10-BCE1-FFDF9E5468F9}" type="pres">
      <dgm:prSet presAssocID="{6D624D9B-F9FD-4DF3-BD8E-711D39F7CA1C}" presName="rootConnector1" presStyleLbl="node1" presStyleIdx="0" presStyleCnt="0"/>
      <dgm:spPr/>
    </dgm:pt>
    <dgm:pt modelId="{310C8221-4736-40AB-8844-EFF5EDC57F22}" type="pres">
      <dgm:prSet presAssocID="{6D624D9B-F9FD-4DF3-BD8E-711D39F7CA1C}" presName="hierChild2" presStyleCnt="0"/>
      <dgm:spPr/>
    </dgm:pt>
    <dgm:pt modelId="{119C57A6-BECF-441F-95E1-5EE62D1BAF79}" type="pres">
      <dgm:prSet presAssocID="{6D624D9B-F9FD-4DF3-BD8E-711D39F7CA1C}" presName="hierChild3" presStyleCnt="0"/>
      <dgm:spPr/>
    </dgm:pt>
  </dgm:ptLst>
  <dgm:cxnLst>
    <dgm:cxn modelId="{F4A81412-07E3-4EC8-BABC-DB5A3AE0CE03}" type="presOf" srcId="{5219CBDA-0FF6-4EF3-93D0-EE087E5F6AB8}" destId="{5924441B-3F46-4C83-87D7-016BD0C07678}" srcOrd="1" destOrd="0" presId="urn:microsoft.com/office/officeart/2005/8/layout/orgChart1"/>
    <dgm:cxn modelId="{DA96A52B-0563-4EC3-A6BE-E4329E3BB7FB}" srcId="{C2283342-4BC9-4A5A-85C9-DB07AB898E54}" destId="{4D949C91-1B12-4F44-B0BF-B069EE3D6B9B}" srcOrd="1" destOrd="0" parTransId="{43072C63-1741-4C07-8D4D-85BAA83FE081}" sibTransId="{C009DD90-B295-44C7-A2D8-568CBF557A4D}"/>
    <dgm:cxn modelId="{8491DD2E-3E78-43C1-A954-214715AE25C1}" srcId="{C2283342-4BC9-4A5A-85C9-DB07AB898E54}" destId="{6D624D9B-F9FD-4DF3-BD8E-711D39F7CA1C}" srcOrd="2" destOrd="0" parTransId="{106D6874-04E0-4ED8-B568-6492D3241A41}" sibTransId="{465DD79F-277D-456A-9AEF-24A6BE3B9381}"/>
    <dgm:cxn modelId="{CAA72135-6B09-4064-ADB7-501CE6268480}" type="presOf" srcId="{5219CBDA-0FF6-4EF3-93D0-EE087E5F6AB8}" destId="{80EA015B-4FB6-4AB9-9A71-F790BCFB9D60}" srcOrd="0" destOrd="0" presId="urn:microsoft.com/office/officeart/2005/8/layout/orgChart1"/>
    <dgm:cxn modelId="{FDD79984-C5FF-4ECB-980A-0C81EF0460E5}" type="presOf" srcId="{C2283342-4BC9-4A5A-85C9-DB07AB898E54}" destId="{452304E6-796E-482F-AD57-6607E4EAD99E}" srcOrd="0" destOrd="0" presId="urn:microsoft.com/office/officeart/2005/8/layout/orgChart1"/>
    <dgm:cxn modelId="{E4433BAE-854F-4010-BDE1-1580A809BF4E}" type="presOf" srcId="{4D949C91-1B12-4F44-B0BF-B069EE3D6B9B}" destId="{93A72F48-FB19-4327-994F-0F72BD9E468C}" srcOrd="0" destOrd="0" presId="urn:microsoft.com/office/officeart/2005/8/layout/orgChart1"/>
    <dgm:cxn modelId="{09AF4ED3-8391-4513-BA71-B24DF38F7C51}" type="presOf" srcId="{6D624D9B-F9FD-4DF3-BD8E-711D39F7CA1C}" destId="{9D7AB7B4-EFE6-4CDD-8FD4-C1FE92198BB2}" srcOrd="0" destOrd="0" presId="urn:microsoft.com/office/officeart/2005/8/layout/orgChart1"/>
    <dgm:cxn modelId="{FBEF15D5-961A-48E0-A146-56BA4B27FA02}" type="presOf" srcId="{6D624D9B-F9FD-4DF3-BD8E-711D39F7CA1C}" destId="{41F79BBC-73DE-4A10-BCE1-FFDF9E5468F9}" srcOrd="1" destOrd="0" presId="urn:microsoft.com/office/officeart/2005/8/layout/orgChart1"/>
    <dgm:cxn modelId="{5D08FDF0-A55C-436B-9DCB-68094B4C281E}" type="presOf" srcId="{4D949C91-1B12-4F44-B0BF-B069EE3D6B9B}" destId="{2C3399DB-17B4-4640-BDE7-5A92F82E0CD7}" srcOrd="1" destOrd="0" presId="urn:microsoft.com/office/officeart/2005/8/layout/orgChart1"/>
    <dgm:cxn modelId="{19D769F9-60D7-423F-976D-9B161FB59C2A}" srcId="{C2283342-4BC9-4A5A-85C9-DB07AB898E54}" destId="{5219CBDA-0FF6-4EF3-93D0-EE087E5F6AB8}" srcOrd="0" destOrd="0" parTransId="{97F3A15B-D550-4431-B60F-9F2F5FD04917}" sibTransId="{08F777E4-ED17-4751-BED4-A2138DFBB68F}"/>
    <dgm:cxn modelId="{34AA7E46-5717-4733-90AD-CA011676F7C1}" type="presParOf" srcId="{452304E6-796E-482F-AD57-6607E4EAD99E}" destId="{C09F54E4-875F-4126-B1DD-67CF89FC2645}" srcOrd="0" destOrd="0" presId="urn:microsoft.com/office/officeart/2005/8/layout/orgChart1"/>
    <dgm:cxn modelId="{D9E1E366-0551-4FBE-B52B-19698DB6717C}" type="presParOf" srcId="{C09F54E4-875F-4126-B1DD-67CF89FC2645}" destId="{86072096-FA34-4F71-A36A-DF1AB9E25487}" srcOrd="0" destOrd="0" presId="urn:microsoft.com/office/officeart/2005/8/layout/orgChart1"/>
    <dgm:cxn modelId="{A4EEB302-E1BF-4A18-85DA-F90AFB0B578C}" type="presParOf" srcId="{86072096-FA34-4F71-A36A-DF1AB9E25487}" destId="{80EA015B-4FB6-4AB9-9A71-F790BCFB9D60}" srcOrd="0" destOrd="0" presId="urn:microsoft.com/office/officeart/2005/8/layout/orgChart1"/>
    <dgm:cxn modelId="{058F1741-E6F1-41A6-B95E-EF7E191F2C7E}" type="presParOf" srcId="{86072096-FA34-4F71-A36A-DF1AB9E25487}" destId="{5924441B-3F46-4C83-87D7-016BD0C07678}" srcOrd="1" destOrd="0" presId="urn:microsoft.com/office/officeart/2005/8/layout/orgChart1"/>
    <dgm:cxn modelId="{0DC9D237-20DE-410E-91D3-FB3DEF90EB4C}" type="presParOf" srcId="{C09F54E4-875F-4126-B1DD-67CF89FC2645}" destId="{5657B19A-0EB9-4823-9C7B-4783C15B4B61}" srcOrd="1" destOrd="0" presId="urn:microsoft.com/office/officeart/2005/8/layout/orgChart1"/>
    <dgm:cxn modelId="{6D2C69C5-1042-466C-B227-53D85DB2E551}" type="presParOf" srcId="{C09F54E4-875F-4126-B1DD-67CF89FC2645}" destId="{35CD4786-57E3-4B87-93F1-47C6DC4B0464}" srcOrd="2" destOrd="0" presId="urn:microsoft.com/office/officeart/2005/8/layout/orgChart1"/>
    <dgm:cxn modelId="{82003225-E832-400E-BD67-B3588496A4A2}" type="presParOf" srcId="{452304E6-796E-482F-AD57-6607E4EAD99E}" destId="{8D6C7296-DBA1-428A-874B-3AA98EE774A9}" srcOrd="1" destOrd="0" presId="urn:microsoft.com/office/officeart/2005/8/layout/orgChart1"/>
    <dgm:cxn modelId="{A2168534-507A-46FF-B57C-138970D1C6C8}" type="presParOf" srcId="{8D6C7296-DBA1-428A-874B-3AA98EE774A9}" destId="{0BF8D509-F5A4-4562-9AC6-8582AE1D906B}" srcOrd="0" destOrd="0" presId="urn:microsoft.com/office/officeart/2005/8/layout/orgChart1"/>
    <dgm:cxn modelId="{AC6A293E-2E4B-4FC3-B005-4C313C3FC016}" type="presParOf" srcId="{0BF8D509-F5A4-4562-9AC6-8582AE1D906B}" destId="{93A72F48-FB19-4327-994F-0F72BD9E468C}" srcOrd="0" destOrd="0" presId="urn:microsoft.com/office/officeart/2005/8/layout/orgChart1"/>
    <dgm:cxn modelId="{8AB7ACA9-B271-453E-A7AA-27F93289E71D}" type="presParOf" srcId="{0BF8D509-F5A4-4562-9AC6-8582AE1D906B}" destId="{2C3399DB-17B4-4640-BDE7-5A92F82E0CD7}" srcOrd="1" destOrd="0" presId="urn:microsoft.com/office/officeart/2005/8/layout/orgChart1"/>
    <dgm:cxn modelId="{4DCCFBEF-D4CD-4609-9B23-FA29AE8BE086}" type="presParOf" srcId="{8D6C7296-DBA1-428A-874B-3AA98EE774A9}" destId="{0EBDCC53-A221-49E0-9B40-E393BE1225B6}" srcOrd="1" destOrd="0" presId="urn:microsoft.com/office/officeart/2005/8/layout/orgChart1"/>
    <dgm:cxn modelId="{FE4B960A-893D-421A-A7E7-4AEB60A78E69}" type="presParOf" srcId="{8D6C7296-DBA1-428A-874B-3AA98EE774A9}" destId="{2B9D6EA4-51B8-4F5A-A703-42CC1D61B549}" srcOrd="2" destOrd="0" presId="urn:microsoft.com/office/officeart/2005/8/layout/orgChart1"/>
    <dgm:cxn modelId="{B5F2112A-E3BF-4941-AEA4-6711AB2B160E}" type="presParOf" srcId="{452304E6-796E-482F-AD57-6607E4EAD99E}" destId="{545A5690-9BA7-439F-9B19-E2C3A93F655C}" srcOrd="2" destOrd="0" presId="urn:microsoft.com/office/officeart/2005/8/layout/orgChart1"/>
    <dgm:cxn modelId="{734A836C-B779-4E42-AEF9-6024DE28DBD0}" type="presParOf" srcId="{545A5690-9BA7-439F-9B19-E2C3A93F655C}" destId="{C1E1AD69-7F29-425B-8C91-8335B01C0C1F}" srcOrd="0" destOrd="0" presId="urn:microsoft.com/office/officeart/2005/8/layout/orgChart1"/>
    <dgm:cxn modelId="{E0D85854-5F51-40D8-8601-DF7F0321BFCA}" type="presParOf" srcId="{C1E1AD69-7F29-425B-8C91-8335B01C0C1F}" destId="{9D7AB7B4-EFE6-4CDD-8FD4-C1FE92198BB2}" srcOrd="0" destOrd="0" presId="urn:microsoft.com/office/officeart/2005/8/layout/orgChart1"/>
    <dgm:cxn modelId="{90DCCA22-11A9-44E2-911E-D77257470773}" type="presParOf" srcId="{C1E1AD69-7F29-425B-8C91-8335B01C0C1F}" destId="{41F79BBC-73DE-4A10-BCE1-FFDF9E5468F9}" srcOrd="1" destOrd="0" presId="urn:microsoft.com/office/officeart/2005/8/layout/orgChart1"/>
    <dgm:cxn modelId="{7AAA8512-04A9-48F3-BF73-CC4CA07FC801}" type="presParOf" srcId="{545A5690-9BA7-439F-9B19-E2C3A93F655C}" destId="{310C8221-4736-40AB-8844-EFF5EDC57F22}" srcOrd="1" destOrd="0" presId="urn:microsoft.com/office/officeart/2005/8/layout/orgChart1"/>
    <dgm:cxn modelId="{080CCEA3-A4DB-4A1C-B58E-00F5C2EBCB87}" type="presParOf" srcId="{545A5690-9BA7-439F-9B19-E2C3A93F655C}" destId="{119C57A6-BECF-441F-95E1-5EE62D1BAF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94BA9-42FD-4367-9919-CD19482F00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1ED48-F2A4-42CA-90BA-788D16FF2197}">
      <dgm:prSet/>
      <dgm:spPr/>
      <dgm:t>
        <a:bodyPr/>
        <a:lstStyle/>
        <a:p>
          <a:r>
            <a:rPr lang="en-US"/>
            <a:t>Start with working PowerShell commands or functions</a:t>
          </a:r>
        </a:p>
      </dgm:t>
    </dgm:pt>
    <dgm:pt modelId="{08839585-E458-4880-8F3A-2EBDCCF1B4AE}" type="parTrans" cxnId="{6B17D928-E561-45C5-9852-CFC03373530D}">
      <dgm:prSet/>
      <dgm:spPr/>
      <dgm:t>
        <a:bodyPr/>
        <a:lstStyle/>
        <a:p>
          <a:endParaRPr lang="en-US"/>
        </a:p>
      </dgm:t>
    </dgm:pt>
    <dgm:pt modelId="{CB0B9B7C-CE8A-4D2D-AD1D-5DF744643076}" type="sibTrans" cxnId="{6B17D928-E561-45C5-9852-CFC03373530D}">
      <dgm:prSet/>
      <dgm:spPr/>
      <dgm:t>
        <a:bodyPr/>
        <a:lstStyle/>
        <a:p>
          <a:endParaRPr lang="en-US"/>
        </a:p>
      </dgm:t>
    </dgm:pt>
    <dgm:pt modelId="{ADBF16E7-2450-4E1D-A995-5342B2E3F440}">
      <dgm:prSet/>
      <dgm:spPr/>
      <dgm:t>
        <a:bodyPr/>
        <a:lstStyle/>
        <a:p>
          <a:r>
            <a:rPr lang="en-US"/>
            <a:t>Or other CLI-based tools</a:t>
          </a:r>
        </a:p>
      </dgm:t>
    </dgm:pt>
    <dgm:pt modelId="{68A73381-C9E3-4F17-9E82-09B70A5FCA5F}" type="parTrans" cxnId="{1726E285-3833-4AE7-9926-2B2AD782F26F}">
      <dgm:prSet/>
      <dgm:spPr/>
      <dgm:t>
        <a:bodyPr/>
        <a:lstStyle/>
        <a:p>
          <a:endParaRPr lang="en-US"/>
        </a:p>
      </dgm:t>
    </dgm:pt>
    <dgm:pt modelId="{C099B2A2-FD25-4F55-B2CF-F6DE772939ED}" type="sibTrans" cxnId="{1726E285-3833-4AE7-9926-2B2AD782F26F}">
      <dgm:prSet/>
      <dgm:spPr/>
      <dgm:t>
        <a:bodyPr/>
        <a:lstStyle/>
        <a:p>
          <a:endParaRPr lang="en-US"/>
        </a:p>
      </dgm:t>
    </dgm:pt>
    <dgm:pt modelId="{4AE29EEB-30FB-4B23-B3DD-358B95FCDF94}">
      <dgm:prSet/>
      <dgm:spPr/>
      <dgm:t>
        <a:bodyPr/>
        <a:lstStyle/>
        <a:p>
          <a:r>
            <a:rPr lang="en-US" dirty="0"/>
            <a:t>Your scripted parameters will likely become resource settings</a:t>
          </a:r>
        </a:p>
      </dgm:t>
    </dgm:pt>
    <dgm:pt modelId="{18AA208E-7F9D-4F09-8E99-80EFB151641A}" type="parTrans" cxnId="{6447D34E-7B00-4106-B69B-D4401494211D}">
      <dgm:prSet/>
      <dgm:spPr/>
      <dgm:t>
        <a:bodyPr/>
        <a:lstStyle/>
        <a:p>
          <a:endParaRPr lang="en-US"/>
        </a:p>
      </dgm:t>
    </dgm:pt>
    <dgm:pt modelId="{288855E1-97E3-4169-B27C-A3278CC0FCAD}" type="sibTrans" cxnId="{6447D34E-7B00-4106-B69B-D4401494211D}">
      <dgm:prSet/>
      <dgm:spPr/>
      <dgm:t>
        <a:bodyPr/>
        <a:lstStyle/>
        <a:p>
          <a:endParaRPr lang="en-US"/>
        </a:p>
      </dgm:t>
    </dgm:pt>
    <dgm:pt modelId="{E7688101-04A0-414E-99A5-F264A7F1926B}">
      <dgm:prSet/>
      <dgm:spPr/>
      <dgm:t>
        <a:bodyPr/>
        <a:lstStyle/>
        <a:p>
          <a:r>
            <a:rPr lang="en-US"/>
            <a:t>You must be able to GET - SET – TEST</a:t>
          </a:r>
        </a:p>
      </dgm:t>
    </dgm:pt>
    <dgm:pt modelId="{269A28EA-D4A1-4401-81D9-D1FE3D187844}" type="parTrans" cxnId="{88226443-3B1B-426C-9C88-BACBF47F9340}">
      <dgm:prSet/>
      <dgm:spPr/>
      <dgm:t>
        <a:bodyPr/>
        <a:lstStyle/>
        <a:p>
          <a:endParaRPr lang="en-US"/>
        </a:p>
      </dgm:t>
    </dgm:pt>
    <dgm:pt modelId="{94FE0F61-5B15-4D5B-A867-1A14B1320E2C}" type="sibTrans" cxnId="{88226443-3B1B-426C-9C88-BACBF47F9340}">
      <dgm:prSet/>
      <dgm:spPr/>
      <dgm:t>
        <a:bodyPr/>
        <a:lstStyle/>
        <a:p>
          <a:endParaRPr lang="en-US"/>
        </a:p>
      </dgm:t>
    </dgm:pt>
    <dgm:pt modelId="{68414A40-895C-44FE-94B0-BB6EE89912C7}">
      <dgm:prSet/>
      <dgm:spPr/>
      <dgm:t>
        <a:bodyPr/>
        <a:lstStyle/>
        <a:p>
          <a:r>
            <a:rPr lang="en-US"/>
            <a:t>Decide what constitutes “Pass”</a:t>
          </a:r>
        </a:p>
      </dgm:t>
    </dgm:pt>
    <dgm:pt modelId="{BE332537-95A8-4E54-824C-9E7ED1CCC4F7}" type="parTrans" cxnId="{9237CA02-4BA5-4567-8843-66D87FADDF33}">
      <dgm:prSet/>
      <dgm:spPr/>
      <dgm:t>
        <a:bodyPr/>
        <a:lstStyle/>
        <a:p>
          <a:endParaRPr lang="en-US"/>
        </a:p>
      </dgm:t>
    </dgm:pt>
    <dgm:pt modelId="{64014D3F-97A5-4389-ACCA-CCDE0E283899}" type="sibTrans" cxnId="{9237CA02-4BA5-4567-8843-66D87FADDF33}">
      <dgm:prSet/>
      <dgm:spPr/>
      <dgm:t>
        <a:bodyPr/>
        <a:lstStyle/>
        <a:p>
          <a:endParaRPr lang="en-US"/>
        </a:p>
      </dgm:t>
    </dgm:pt>
    <dgm:pt modelId="{84BB276C-0F68-4D75-83E1-CECD3D0EFADE}">
      <dgm:prSet/>
      <dgm:spPr/>
      <dgm:t>
        <a:bodyPr/>
        <a:lstStyle/>
        <a:p>
          <a:r>
            <a:rPr lang="en-US"/>
            <a:t>Tools</a:t>
          </a:r>
        </a:p>
      </dgm:t>
    </dgm:pt>
    <dgm:pt modelId="{D62C9C8C-82FA-413D-9EF8-917F6A37D723}" type="parTrans" cxnId="{585F3072-64CC-49D8-8C6E-117B97805219}">
      <dgm:prSet/>
      <dgm:spPr/>
      <dgm:t>
        <a:bodyPr/>
        <a:lstStyle/>
        <a:p>
          <a:endParaRPr lang="en-US"/>
        </a:p>
      </dgm:t>
    </dgm:pt>
    <dgm:pt modelId="{C50830B6-7850-464A-87DE-31A1EED7A46A}" type="sibTrans" cxnId="{585F3072-64CC-49D8-8C6E-117B97805219}">
      <dgm:prSet/>
      <dgm:spPr/>
      <dgm:t>
        <a:bodyPr/>
        <a:lstStyle/>
        <a:p>
          <a:endParaRPr lang="en-US"/>
        </a:p>
      </dgm:t>
    </dgm:pt>
    <dgm:pt modelId="{13C8C702-8FB9-4894-9743-3C1550C9295C}">
      <dgm:prSet/>
      <dgm:spPr/>
      <dgm:t>
        <a:bodyPr/>
        <a:lstStyle/>
        <a:p>
          <a:r>
            <a:rPr lang="en-US"/>
            <a:t>xDSCResourceDesigner</a:t>
          </a:r>
        </a:p>
      </dgm:t>
    </dgm:pt>
    <dgm:pt modelId="{C1EEC97A-F776-49C8-989B-F94D4BBD69F0}" type="parTrans" cxnId="{DC2DD4DF-EE36-4783-B7E0-00A956C9616D}">
      <dgm:prSet/>
      <dgm:spPr/>
      <dgm:t>
        <a:bodyPr/>
        <a:lstStyle/>
        <a:p>
          <a:endParaRPr lang="en-US"/>
        </a:p>
      </dgm:t>
    </dgm:pt>
    <dgm:pt modelId="{1107D7B9-AF74-4EB3-A0D2-5AFB972899CB}" type="sibTrans" cxnId="{DC2DD4DF-EE36-4783-B7E0-00A956C9616D}">
      <dgm:prSet/>
      <dgm:spPr/>
      <dgm:t>
        <a:bodyPr/>
        <a:lstStyle/>
        <a:p>
          <a:endParaRPr lang="en-US"/>
        </a:p>
      </dgm:t>
    </dgm:pt>
    <dgm:pt modelId="{1D278908-B664-4456-ABFC-BEF2910F25CD}">
      <dgm:prSet/>
      <dgm:spPr/>
      <dgm:t>
        <a:bodyPr/>
        <a:lstStyle/>
        <a:p>
          <a:r>
            <a:rPr lang="en-US"/>
            <a:t>Invoke-DSCResource</a:t>
          </a:r>
        </a:p>
      </dgm:t>
    </dgm:pt>
    <dgm:pt modelId="{A241CE59-0A57-49B9-8431-BDC71A87A00D}" type="parTrans" cxnId="{F242BDD2-4937-489A-82F9-E6CE488F2546}">
      <dgm:prSet/>
      <dgm:spPr/>
      <dgm:t>
        <a:bodyPr/>
        <a:lstStyle/>
        <a:p>
          <a:endParaRPr lang="en-US"/>
        </a:p>
      </dgm:t>
    </dgm:pt>
    <dgm:pt modelId="{4D63F743-EC7D-4E20-B557-DAD0E921E35D}" type="sibTrans" cxnId="{F242BDD2-4937-489A-82F9-E6CE488F2546}">
      <dgm:prSet/>
      <dgm:spPr/>
      <dgm:t>
        <a:bodyPr/>
        <a:lstStyle/>
        <a:p>
          <a:endParaRPr lang="en-US"/>
        </a:p>
      </dgm:t>
    </dgm:pt>
    <dgm:pt modelId="{E54D43BB-220E-4FDA-BB19-776F2297D446}" type="pres">
      <dgm:prSet presAssocID="{02C94BA9-42FD-4367-9919-CD19482F000D}" presName="Name0" presStyleCnt="0">
        <dgm:presLayoutVars>
          <dgm:dir/>
          <dgm:animLvl val="lvl"/>
          <dgm:resizeHandles val="exact"/>
        </dgm:presLayoutVars>
      </dgm:prSet>
      <dgm:spPr/>
    </dgm:pt>
    <dgm:pt modelId="{391D642F-6729-44B2-BBBF-5A1227678486}" type="pres">
      <dgm:prSet presAssocID="{B3F1ED48-F2A4-42CA-90BA-788D16FF2197}" presName="linNode" presStyleCnt="0"/>
      <dgm:spPr/>
    </dgm:pt>
    <dgm:pt modelId="{24F33C7C-0675-42B0-8B02-3674166BD8A8}" type="pres">
      <dgm:prSet presAssocID="{B3F1ED48-F2A4-42CA-90BA-788D16FF21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8E92567-5AED-44AB-8764-71C1CDDE5E32}" type="pres">
      <dgm:prSet presAssocID="{B3F1ED48-F2A4-42CA-90BA-788D16FF2197}" presName="descendantText" presStyleLbl="alignAccFollowNode1" presStyleIdx="0" presStyleCnt="3">
        <dgm:presLayoutVars>
          <dgm:bulletEnabled val="1"/>
        </dgm:presLayoutVars>
      </dgm:prSet>
      <dgm:spPr/>
    </dgm:pt>
    <dgm:pt modelId="{B1543CFD-47CF-4828-86D2-99C663BB8499}" type="pres">
      <dgm:prSet presAssocID="{CB0B9B7C-CE8A-4D2D-AD1D-5DF744643076}" presName="sp" presStyleCnt="0"/>
      <dgm:spPr/>
    </dgm:pt>
    <dgm:pt modelId="{23D35FC7-2B68-45D4-B328-DD8C3EA340EF}" type="pres">
      <dgm:prSet presAssocID="{E7688101-04A0-414E-99A5-F264A7F1926B}" presName="linNode" presStyleCnt="0"/>
      <dgm:spPr/>
    </dgm:pt>
    <dgm:pt modelId="{AEED1789-20B6-4DA2-91C0-21236B118E27}" type="pres">
      <dgm:prSet presAssocID="{E7688101-04A0-414E-99A5-F264A7F1926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132E6A-A194-400B-9D96-97C65E9DB230}" type="pres">
      <dgm:prSet presAssocID="{E7688101-04A0-414E-99A5-F264A7F1926B}" presName="descendantText" presStyleLbl="alignAccFollowNode1" presStyleIdx="1" presStyleCnt="3">
        <dgm:presLayoutVars>
          <dgm:bulletEnabled val="1"/>
        </dgm:presLayoutVars>
      </dgm:prSet>
      <dgm:spPr/>
    </dgm:pt>
    <dgm:pt modelId="{9959BBCE-3EF9-4553-84ED-ED851F150B93}" type="pres">
      <dgm:prSet presAssocID="{94FE0F61-5B15-4D5B-A867-1A14B1320E2C}" presName="sp" presStyleCnt="0"/>
      <dgm:spPr/>
    </dgm:pt>
    <dgm:pt modelId="{BA7F56C6-E624-4CD1-A3FE-B09589BD13D2}" type="pres">
      <dgm:prSet presAssocID="{84BB276C-0F68-4D75-83E1-CECD3D0EFADE}" presName="linNode" presStyleCnt="0"/>
      <dgm:spPr/>
    </dgm:pt>
    <dgm:pt modelId="{62E25FB1-B071-46A4-AB4B-C1E3F7ED4094}" type="pres">
      <dgm:prSet presAssocID="{84BB276C-0F68-4D75-83E1-CECD3D0EFAD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D342CA1-17D8-4D87-BA7B-DF0FBBFDE6B6}" type="pres">
      <dgm:prSet presAssocID="{84BB276C-0F68-4D75-83E1-CECD3D0EFAD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237CA02-4BA5-4567-8843-66D87FADDF33}" srcId="{E7688101-04A0-414E-99A5-F264A7F1926B}" destId="{68414A40-895C-44FE-94B0-BB6EE89912C7}" srcOrd="0" destOrd="0" parTransId="{BE332537-95A8-4E54-824C-9E7ED1CCC4F7}" sibTransId="{64014D3F-97A5-4389-ACCA-CCDE0E283899}"/>
    <dgm:cxn modelId="{1044890B-F82A-44C7-B8C3-CF4D97A5FA2A}" type="presOf" srcId="{84BB276C-0F68-4D75-83E1-CECD3D0EFADE}" destId="{62E25FB1-B071-46A4-AB4B-C1E3F7ED4094}" srcOrd="0" destOrd="0" presId="urn:microsoft.com/office/officeart/2005/8/layout/vList5"/>
    <dgm:cxn modelId="{76165421-B02D-433A-BA4F-FE579D91E4E0}" type="presOf" srcId="{B3F1ED48-F2A4-42CA-90BA-788D16FF2197}" destId="{24F33C7C-0675-42B0-8B02-3674166BD8A8}" srcOrd="0" destOrd="0" presId="urn:microsoft.com/office/officeart/2005/8/layout/vList5"/>
    <dgm:cxn modelId="{2FC6AC24-DAED-48D6-B17C-FEACFCB46EE2}" type="presOf" srcId="{1D278908-B664-4456-ABFC-BEF2910F25CD}" destId="{8D342CA1-17D8-4D87-BA7B-DF0FBBFDE6B6}" srcOrd="0" destOrd="1" presId="urn:microsoft.com/office/officeart/2005/8/layout/vList5"/>
    <dgm:cxn modelId="{6B17D928-E561-45C5-9852-CFC03373530D}" srcId="{02C94BA9-42FD-4367-9919-CD19482F000D}" destId="{B3F1ED48-F2A4-42CA-90BA-788D16FF2197}" srcOrd="0" destOrd="0" parTransId="{08839585-E458-4880-8F3A-2EBDCCF1B4AE}" sibTransId="{CB0B9B7C-CE8A-4D2D-AD1D-5DF744643076}"/>
    <dgm:cxn modelId="{A848505F-9407-4D2B-B55B-254EA7A5FC1A}" type="presOf" srcId="{4AE29EEB-30FB-4B23-B3DD-358B95FCDF94}" destId="{38E92567-5AED-44AB-8764-71C1CDDE5E32}" srcOrd="0" destOrd="1" presId="urn:microsoft.com/office/officeart/2005/8/layout/vList5"/>
    <dgm:cxn modelId="{88226443-3B1B-426C-9C88-BACBF47F9340}" srcId="{02C94BA9-42FD-4367-9919-CD19482F000D}" destId="{E7688101-04A0-414E-99A5-F264A7F1926B}" srcOrd="1" destOrd="0" parTransId="{269A28EA-D4A1-4401-81D9-D1FE3D187844}" sibTransId="{94FE0F61-5B15-4D5B-A867-1A14B1320E2C}"/>
    <dgm:cxn modelId="{459CDF48-2F06-4A6E-9789-99367ED2D11A}" type="presOf" srcId="{02C94BA9-42FD-4367-9919-CD19482F000D}" destId="{E54D43BB-220E-4FDA-BB19-776F2297D446}" srcOrd="0" destOrd="0" presId="urn:microsoft.com/office/officeart/2005/8/layout/vList5"/>
    <dgm:cxn modelId="{6447D34E-7B00-4106-B69B-D4401494211D}" srcId="{B3F1ED48-F2A4-42CA-90BA-788D16FF2197}" destId="{4AE29EEB-30FB-4B23-B3DD-358B95FCDF94}" srcOrd="1" destOrd="0" parTransId="{18AA208E-7F9D-4F09-8E99-80EFB151641A}" sibTransId="{288855E1-97E3-4169-B27C-A3278CC0FCAD}"/>
    <dgm:cxn modelId="{6B945371-7292-4114-BABC-96FE4D4A92E0}" type="presOf" srcId="{E7688101-04A0-414E-99A5-F264A7F1926B}" destId="{AEED1789-20B6-4DA2-91C0-21236B118E27}" srcOrd="0" destOrd="0" presId="urn:microsoft.com/office/officeart/2005/8/layout/vList5"/>
    <dgm:cxn modelId="{585F3072-64CC-49D8-8C6E-117B97805219}" srcId="{02C94BA9-42FD-4367-9919-CD19482F000D}" destId="{84BB276C-0F68-4D75-83E1-CECD3D0EFADE}" srcOrd="2" destOrd="0" parTransId="{D62C9C8C-82FA-413D-9EF8-917F6A37D723}" sibTransId="{C50830B6-7850-464A-87DE-31A1EED7A46A}"/>
    <dgm:cxn modelId="{AB64FA7A-FDE0-4FE8-AED8-DA6039B483E9}" type="presOf" srcId="{68414A40-895C-44FE-94B0-BB6EE89912C7}" destId="{DA132E6A-A194-400B-9D96-97C65E9DB230}" srcOrd="0" destOrd="0" presId="urn:microsoft.com/office/officeart/2005/8/layout/vList5"/>
    <dgm:cxn modelId="{1726E285-3833-4AE7-9926-2B2AD782F26F}" srcId="{B3F1ED48-F2A4-42CA-90BA-788D16FF2197}" destId="{ADBF16E7-2450-4E1D-A995-5342B2E3F440}" srcOrd="0" destOrd="0" parTransId="{68A73381-C9E3-4F17-9E82-09B70A5FCA5F}" sibTransId="{C099B2A2-FD25-4F55-B2CF-F6DE772939ED}"/>
    <dgm:cxn modelId="{66DDB2A5-AE0F-4A72-AE9B-D515EA8E789C}" type="presOf" srcId="{13C8C702-8FB9-4894-9743-3C1550C9295C}" destId="{8D342CA1-17D8-4D87-BA7B-DF0FBBFDE6B6}" srcOrd="0" destOrd="0" presId="urn:microsoft.com/office/officeart/2005/8/layout/vList5"/>
    <dgm:cxn modelId="{F242BDD2-4937-489A-82F9-E6CE488F2546}" srcId="{84BB276C-0F68-4D75-83E1-CECD3D0EFADE}" destId="{1D278908-B664-4456-ABFC-BEF2910F25CD}" srcOrd="1" destOrd="0" parTransId="{A241CE59-0A57-49B9-8431-BDC71A87A00D}" sibTransId="{4D63F743-EC7D-4E20-B557-DAD0E921E35D}"/>
    <dgm:cxn modelId="{DC2DD4DF-EE36-4783-B7E0-00A956C9616D}" srcId="{84BB276C-0F68-4D75-83E1-CECD3D0EFADE}" destId="{13C8C702-8FB9-4894-9743-3C1550C9295C}" srcOrd="0" destOrd="0" parTransId="{C1EEC97A-F776-49C8-989B-F94D4BBD69F0}" sibTransId="{1107D7B9-AF74-4EB3-A0D2-5AFB972899CB}"/>
    <dgm:cxn modelId="{D73C28F8-8A37-4534-9EC2-6ADA606EC6F7}" type="presOf" srcId="{ADBF16E7-2450-4E1D-A995-5342B2E3F440}" destId="{38E92567-5AED-44AB-8764-71C1CDDE5E32}" srcOrd="0" destOrd="0" presId="urn:microsoft.com/office/officeart/2005/8/layout/vList5"/>
    <dgm:cxn modelId="{61ACDEE9-C115-4B76-8C71-4E3FC42BAF9F}" type="presParOf" srcId="{E54D43BB-220E-4FDA-BB19-776F2297D446}" destId="{391D642F-6729-44B2-BBBF-5A1227678486}" srcOrd="0" destOrd="0" presId="urn:microsoft.com/office/officeart/2005/8/layout/vList5"/>
    <dgm:cxn modelId="{4C4CD272-CF6B-40EF-BF09-C8961AA507FD}" type="presParOf" srcId="{391D642F-6729-44B2-BBBF-5A1227678486}" destId="{24F33C7C-0675-42B0-8B02-3674166BD8A8}" srcOrd="0" destOrd="0" presId="urn:microsoft.com/office/officeart/2005/8/layout/vList5"/>
    <dgm:cxn modelId="{20542966-F5A2-44E3-8467-9D8F505453F3}" type="presParOf" srcId="{391D642F-6729-44B2-BBBF-5A1227678486}" destId="{38E92567-5AED-44AB-8764-71C1CDDE5E32}" srcOrd="1" destOrd="0" presId="urn:microsoft.com/office/officeart/2005/8/layout/vList5"/>
    <dgm:cxn modelId="{4190F233-7684-4F16-94E9-6F39D06D653C}" type="presParOf" srcId="{E54D43BB-220E-4FDA-BB19-776F2297D446}" destId="{B1543CFD-47CF-4828-86D2-99C663BB8499}" srcOrd="1" destOrd="0" presId="urn:microsoft.com/office/officeart/2005/8/layout/vList5"/>
    <dgm:cxn modelId="{8E977F62-B1F8-40CA-B7BB-849AAC2F2D15}" type="presParOf" srcId="{E54D43BB-220E-4FDA-BB19-776F2297D446}" destId="{23D35FC7-2B68-45D4-B328-DD8C3EA340EF}" srcOrd="2" destOrd="0" presId="urn:microsoft.com/office/officeart/2005/8/layout/vList5"/>
    <dgm:cxn modelId="{4CF3D425-07F3-4699-88A5-CCAB24BE01F8}" type="presParOf" srcId="{23D35FC7-2B68-45D4-B328-DD8C3EA340EF}" destId="{AEED1789-20B6-4DA2-91C0-21236B118E27}" srcOrd="0" destOrd="0" presId="urn:microsoft.com/office/officeart/2005/8/layout/vList5"/>
    <dgm:cxn modelId="{6397C134-0E28-4926-A795-15FD2CD57D4C}" type="presParOf" srcId="{23D35FC7-2B68-45D4-B328-DD8C3EA340EF}" destId="{DA132E6A-A194-400B-9D96-97C65E9DB230}" srcOrd="1" destOrd="0" presId="urn:microsoft.com/office/officeart/2005/8/layout/vList5"/>
    <dgm:cxn modelId="{5673A328-43BC-4D12-9988-E19348B9CA8C}" type="presParOf" srcId="{E54D43BB-220E-4FDA-BB19-776F2297D446}" destId="{9959BBCE-3EF9-4553-84ED-ED851F150B93}" srcOrd="3" destOrd="0" presId="urn:microsoft.com/office/officeart/2005/8/layout/vList5"/>
    <dgm:cxn modelId="{8434F3A4-ADB9-4523-BB33-1117F6C362F9}" type="presParOf" srcId="{E54D43BB-220E-4FDA-BB19-776F2297D446}" destId="{BA7F56C6-E624-4CD1-A3FE-B09589BD13D2}" srcOrd="4" destOrd="0" presId="urn:microsoft.com/office/officeart/2005/8/layout/vList5"/>
    <dgm:cxn modelId="{2189F9E8-C622-44F4-AB2C-BABDDF70D0A5}" type="presParOf" srcId="{BA7F56C6-E624-4CD1-A3FE-B09589BD13D2}" destId="{62E25FB1-B071-46A4-AB4B-C1E3F7ED4094}" srcOrd="0" destOrd="0" presId="urn:microsoft.com/office/officeart/2005/8/layout/vList5"/>
    <dgm:cxn modelId="{EC345F5A-6FD1-4ABC-AB94-D6E5D1D84698}" type="presParOf" srcId="{BA7F56C6-E624-4CD1-A3FE-B09589BD13D2}" destId="{8D342CA1-17D8-4D87-BA7B-DF0FBBFDE6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F2AB9-3E5B-4E07-BFC8-9093220DCD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805C6-F5D1-44C7-8B96-121533E45054}">
      <dgm:prSet/>
      <dgm:spPr/>
      <dgm:t>
        <a:bodyPr/>
        <a:lstStyle/>
        <a:p>
          <a:r>
            <a:rPr lang="en-US"/>
            <a:t>Traditional resources may pose least amount of risk</a:t>
          </a:r>
        </a:p>
      </dgm:t>
    </dgm:pt>
    <dgm:pt modelId="{C9732ED2-62DD-4513-A023-76E345DC973C}" type="parTrans" cxnId="{D5012DC6-F34A-40AB-9FFD-CD99C26E8B94}">
      <dgm:prSet/>
      <dgm:spPr/>
      <dgm:t>
        <a:bodyPr/>
        <a:lstStyle/>
        <a:p>
          <a:endParaRPr lang="en-US"/>
        </a:p>
      </dgm:t>
    </dgm:pt>
    <dgm:pt modelId="{7B1865CF-4A03-4F01-94A9-604F7779847D}" type="sibTrans" cxnId="{D5012DC6-F34A-40AB-9FFD-CD99C26E8B94}">
      <dgm:prSet/>
      <dgm:spPr/>
      <dgm:t>
        <a:bodyPr/>
        <a:lstStyle/>
        <a:p>
          <a:endParaRPr lang="en-US"/>
        </a:p>
      </dgm:t>
    </dgm:pt>
    <dgm:pt modelId="{18CF9174-59D2-4086-A1AE-0BAAB63F9827}">
      <dgm:prSet/>
      <dgm:spPr/>
      <dgm:t>
        <a:bodyPr/>
        <a:lstStyle/>
        <a:p>
          <a:r>
            <a:rPr lang="en-US"/>
            <a:t>Use xDSCResourceDesigner to build</a:t>
          </a:r>
        </a:p>
      </dgm:t>
    </dgm:pt>
    <dgm:pt modelId="{AA5C1216-0757-426A-9FD5-AEC77F2E995B}" type="parTrans" cxnId="{07D7C23E-0532-4349-B35D-B21B328481F9}">
      <dgm:prSet/>
      <dgm:spPr/>
      <dgm:t>
        <a:bodyPr/>
        <a:lstStyle/>
        <a:p>
          <a:endParaRPr lang="en-US"/>
        </a:p>
      </dgm:t>
    </dgm:pt>
    <dgm:pt modelId="{71D64B0F-D825-43FF-B78A-6AFB13D3B842}" type="sibTrans" cxnId="{07D7C23E-0532-4349-B35D-B21B328481F9}">
      <dgm:prSet/>
      <dgm:spPr/>
      <dgm:t>
        <a:bodyPr/>
        <a:lstStyle/>
        <a:p>
          <a:endParaRPr lang="en-US"/>
        </a:p>
      </dgm:t>
    </dgm:pt>
    <dgm:pt modelId="{25EC787E-9933-48F0-BAE1-EC0464D9013D}">
      <dgm:prSet/>
      <dgm:spPr/>
      <dgm:t>
        <a:bodyPr/>
        <a:lstStyle/>
        <a:p>
          <a:r>
            <a:rPr lang="en-US"/>
            <a:t>Write code that you can test with Pester</a:t>
          </a:r>
        </a:p>
      </dgm:t>
    </dgm:pt>
    <dgm:pt modelId="{451C4FAC-9A22-46F4-84A3-3AB7BCA2593C}" type="parTrans" cxnId="{FA3CB6A6-1C5C-4BA3-B93C-FE7E6AE3C42C}">
      <dgm:prSet/>
      <dgm:spPr/>
      <dgm:t>
        <a:bodyPr/>
        <a:lstStyle/>
        <a:p>
          <a:endParaRPr lang="en-US"/>
        </a:p>
      </dgm:t>
    </dgm:pt>
    <dgm:pt modelId="{0ED75478-D6C0-4F4E-A799-5DE8D6CBBAF0}" type="sibTrans" cxnId="{FA3CB6A6-1C5C-4BA3-B93C-FE7E6AE3C42C}">
      <dgm:prSet/>
      <dgm:spPr/>
      <dgm:t>
        <a:bodyPr/>
        <a:lstStyle/>
        <a:p>
          <a:endParaRPr lang="en-US"/>
        </a:p>
      </dgm:t>
    </dgm:pt>
    <dgm:pt modelId="{9D22B44B-AE43-441F-9742-A299D583925E}">
      <dgm:prSet/>
      <dgm:spPr/>
      <dgm:t>
        <a:bodyPr/>
        <a:lstStyle/>
        <a:p>
          <a:r>
            <a:rPr lang="en-US"/>
            <a:t>Move class methods to external functions</a:t>
          </a:r>
        </a:p>
      </dgm:t>
    </dgm:pt>
    <dgm:pt modelId="{796BF87E-20BD-4C75-AD0B-EECB6818F974}" type="parTrans" cxnId="{F06BC36C-89DC-4F9A-A8D3-E0B939DFBDB9}">
      <dgm:prSet/>
      <dgm:spPr/>
      <dgm:t>
        <a:bodyPr/>
        <a:lstStyle/>
        <a:p>
          <a:endParaRPr lang="en-US"/>
        </a:p>
      </dgm:t>
    </dgm:pt>
    <dgm:pt modelId="{4196B821-6706-43FC-B6F5-68683F53C875}" type="sibTrans" cxnId="{F06BC36C-89DC-4F9A-A8D3-E0B939DFBDB9}">
      <dgm:prSet/>
      <dgm:spPr/>
      <dgm:t>
        <a:bodyPr/>
        <a:lstStyle/>
        <a:p>
          <a:endParaRPr lang="en-US"/>
        </a:p>
      </dgm:t>
    </dgm:pt>
    <dgm:pt modelId="{0C3EAA64-1BE9-4645-BE3D-2E031B48185B}">
      <dgm:prSet/>
      <dgm:spPr/>
      <dgm:t>
        <a:bodyPr/>
        <a:lstStyle/>
        <a:p>
          <a:r>
            <a:rPr lang="en-US" dirty="0"/>
            <a:t>Use Invoke-</a:t>
          </a:r>
          <a:r>
            <a:rPr lang="en-US" dirty="0" err="1"/>
            <a:t>DSCResource</a:t>
          </a:r>
          <a:r>
            <a:rPr lang="en-US" dirty="0"/>
            <a:t> to test as much as possible</a:t>
          </a:r>
        </a:p>
      </dgm:t>
    </dgm:pt>
    <dgm:pt modelId="{99FB4C95-C323-46BC-A6F8-5DEDC0265458}" type="parTrans" cxnId="{A63E809E-700E-44DC-9947-B1AEB231A247}">
      <dgm:prSet/>
      <dgm:spPr/>
      <dgm:t>
        <a:bodyPr/>
        <a:lstStyle/>
        <a:p>
          <a:endParaRPr lang="en-US"/>
        </a:p>
      </dgm:t>
    </dgm:pt>
    <dgm:pt modelId="{D3EAC9E8-2DFA-4988-8893-BC5B5DF94732}" type="sibTrans" cxnId="{A63E809E-700E-44DC-9947-B1AEB231A247}">
      <dgm:prSet/>
      <dgm:spPr/>
      <dgm:t>
        <a:bodyPr/>
        <a:lstStyle/>
        <a:p>
          <a:endParaRPr lang="en-US"/>
        </a:p>
      </dgm:t>
    </dgm:pt>
    <dgm:pt modelId="{59449332-A77E-46AE-B7E2-EBEE46083E59}">
      <dgm:prSet/>
      <dgm:spPr/>
      <dgm:t>
        <a:bodyPr/>
        <a:lstStyle/>
        <a:p>
          <a:r>
            <a:rPr lang="en-US" dirty="0"/>
            <a:t>Run remotely</a:t>
          </a:r>
        </a:p>
      </dgm:t>
    </dgm:pt>
    <dgm:pt modelId="{F9F7029B-7E48-4AD5-9286-38ACB4E391F1}" type="parTrans" cxnId="{B86C1BD8-C6B4-41D2-92F1-68870AFEF8E9}">
      <dgm:prSet/>
      <dgm:spPr/>
    </dgm:pt>
    <dgm:pt modelId="{A527BB89-1B57-4D1B-B63C-C2DD3F437ED4}" type="sibTrans" cxnId="{B86C1BD8-C6B4-41D2-92F1-68870AFEF8E9}">
      <dgm:prSet/>
      <dgm:spPr/>
    </dgm:pt>
    <dgm:pt modelId="{64B94D84-C3DE-4B76-A7CC-562F2484BBC3}" type="pres">
      <dgm:prSet presAssocID="{5B5F2AB9-3E5B-4E07-BFC8-9093220DCD9B}" presName="Name0" presStyleCnt="0">
        <dgm:presLayoutVars>
          <dgm:dir/>
          <dgm:animLvl val="lvl"/>
          <dgm:resizeHandles val="exact"/>
        </dgm:presLayoutVars>
      </dgm:prSet>
      <dgm:spPr/>
    </dgm:pt>
    <dgm:pt modelId="{A6D3179F-DCDB-4341-9618-25D706C0F8CB}" type="pres">
      <dgm:prSet presAssocID="{07B805C6-F5D1-44C7-8B96-121533E45054}" presName="composite" presStyleCnt="0"/>
      <dgm:spPr/>
    </dgm:pt>
    <dgm:pt modelId="{5969DA44-A760-4B8D-98B3-6B9FCA4EE64F}" type="pres">
      <dgm:prSet presAssocID="{07B805C6-F5D1-44C7-8B96-121533E450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589C41-4D6B-40D5-89C2-DF49F5D0D5D1}" type="pres">
      <dgm:prSet presAssocID="{07B805C6-F5D1-44C7-8B96-121533E45054}" presName="desTx" presStyleLbl="alignAccFollowNode1" presStyleIdx="0" presStyleCnt="3">
        <dgm:presLayoutVars>
          <dgm:bulletEnabled val="1"/>
        </dgm:presLayoutVars>
      </dgm:prSet>
      <dgm:spPr/>
    </dgm:pt>
    <dgm:pt modelId="{C93CFBE6-9B83-40CB-8DAC-0FF43D43717D}" type="pres">
      <dgm:prSet presAssocID="{7B1865CF-4A03-4F01-94A9-604F7779847D}" presName="space" presStyleCnt="0"/>
      <dgm:spPr/>
    </dgm:pt>
    <dgm:pt modelId="{2F9242C9-995A-4A03-87EE-3292001D511C}" type="pres">
      <dgm:prSet presAssocID="{25EC787E-9933-48F0-BAE1-EC0464D9013D}" presName="composite" presStyleCnt="0"/>
      <dgm:spPr/>
    </dgm:pt>
    <dgm:pt modelId="{D592D48C-D8B2-4F1C-94B1-AF15B8C6BC46}" type="pres">
      <dgm:prSet presAssocID="{25EC787E-9933-48F0-BAE1-EC0464D901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45E29FF-B321-4606-A30C-DBF4B46BEAC9}" type="pres">
      <dgm:prSet presAssocID="{25EC787E-9933-48F0-BAE1-EC0464D9013D}" presName="desTx" presStyleLbl="alignAccFollowNode1" presStyleIdx="1" presStyleCnt="3">
        <dgm:presLayoutVars>
          <dgm:bulletEnabled val="1"/>
        </dgm:presLayoutVars>
      </dgm:prSet>
      <dgm:spPr/>
    </dgm:pt>
    <dgm:pt modelId="{004AE697-79C0-4568-B867-5CC569FB462D}" type="pres">
      <dgm:prSet presAssocID="{0ED75478-D6C0-4F4E-A799-5DE8D6CBBAF0}" presName="space" presStyleCnt="0"/>
      <dgm:spPr/>
    </dgm:pt>
    <dgm:pt modelId="{E5DA701A-76BE-49A4-8B38-AF8D467BDB20}" type="pres">
      <dgm:prSet presAssocID="{0C3EAA64-1BE9-4645-BE3D-2E031B48185B}" presName="composite" presStyleCnt="0"/>
      <dgm:spPr/>
    </dgm:pt>
    <dgm:pt modelId="{BFEA8B16-4E0D-46CC-B12E-E4035BC5B04C}" type="pres">
      <dgm:prSet presAssocID="{0C3EAA64-1BE9-4645-BE3D-2E031B4818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D47AAFD-8FA8-4BB4-A45F-BE60AAF3FDC6}" type="pres">
      <dgm:prSet presAssocID="{0C3EAA64-1BE9-4645-BE3D-2E031B4818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BAF20C-F95F-42F2-94D6-0258A6F89D30}" type="presOf" srcId="{59449332-A77E-46AE-B7E2-EBEE46083E59}" destId="{CD47AAFD-8FA8-4BB4-A45F-BE60AAF3FDC6}" srcOrd="0" destOrd="0" presId="urn:microsoft.com/office/officeart/2005/8/layout/hList1"/>
    <dgm:cxn modelId="{9C1D8427-50C6-43F5-93A8-F966712F96D4}" type="presOf" srcId="{5B5F2AB9-3E5B-4E07-BFC8-9093220DCD9B}" destId="{64B94D84-C3DE-4B76-A7CC-562F2484BBC3}" srcOrd="0" destOrd="0" presId="urn:microsoft.com/office/officeart/2005/8/layout/hList1"/>
    <dgm:cxn modelId="{07D7C23E-0532-4349-B35D-B21B328481F9}" srcId="{07B805C6-F5D1-44C7-8B96-121533E45054}" destId="{18CF9174-59D2-4086-A1AE-0BAAB63F9827}" srcOrd="0" destOrd="0" parTransId="{AA5C1216-0757-426A-9FD5-AEC77F2E995B}" sibTransId="{71D64B0F-D825-43FF-B78A-6AFB13D3B842}"/>
    <dgm:cxn modelId="{DF696843-74A1-41FF-884F-E484884B0ECA}" type="presOf" srcId="{18CF9174-59D2-4086-A1AE-0BAAB63F9827}" destId="{64589C41-4D6B-40D5-89C2-DF49F5D0D5D1}" srcOrd="0" destOrd="0" presId="urn:microsoft.com/office/officeart/2005/8/layout/hList1"/>
    <dgm:cxn modelId="{F06BC36C-89DC-4F9A-A8D3-E0B939DFBDB9}" srcId="{25EC787E-9933-48F0-BAE1-EC0464D9013D}" destId="{9D22B44B-AE43-441F-9742-A299D583925E}" srcOrd="0" destOrd="0" parTransId="{796BF87E-20BD-4C75-AD0B-EECB6818F974}" sibTransId="{4196B821-6706-43FC-B6F5-68683F53C875}"/>
    <dgm:cxn modelId="{59E8994E-0848-42A0-8F32-F3A1C1266A4F}" type="presOf" srcId="{9D22B44B-AE43-441F-9742-A299D583925E}" destId="{945E29FF-B321-4606-A30C-DBF4B46BEAC9}" srcOrd="0" destOrd="0" presId="urn:microsoft.com/office/officeart/2005/8/layout/hList1"/>
    <dgm:cxn modelId="{9098D38C-0DF1-4FEA-94D6-2EE0C537AF8E}" type="presOf" srcId="{25EC787E-9933-48F0-BAE1-EC0464D9013D}" destId="{D592D48C-D8B2-4F1C-94B1-AF15B8C6BC46}" srcOrd="0" destOrd="0" presId="urn:microsoft.com/office/officeart/2005/8/layout/hList1"/>
    <dgm:cxn modelId="{A63E809E-700E-44DC-9947-B1AEB231A247}" srcId="{5B5F2AB9-3E5B-4E07-BFC8-9093220DCD9B}" destId="{0C3EAA64-1BE9-4645-BE3D-2E031B48185B}" srcOrd="2" destOrd="0" parTransId="{99FB4C95-C323-46BC-A6F8-5DEDC0265458}" sibTransId="{D3EAC9E8-2DFA-4988-8893-BC5B5DF94732}"/>
    <dgm:cxn modelId="{FA3CB6A6-1C5C-4BA3-B93C-FE7E6AE3C42C}" srcId="{5B5F2AB9-3E5B-4E07-BFC8-9093220DCD9B}" destId="{25EC787E-9933-48F0-BAE1-EC0464D9013D}" srcOrd="1" destOrd="0" parTransId="{451C4FAC-9A22-46F4-84A3-3AB7BCA2593C}" sibTransId="{0ED75478-D6C0-4F4E-A799-5DE8D6CBBAF0}"/>
    <dgm:cxn modelId="{D5012DC6-F34A-40AB-9FFD-CD99C26E8B94}" srcId="{5B5F2AB9-3E5B-4E07-BFC8-9093220DCD9B}" destId="{07B805C6-F5D1-44C7-8B96-121533E45054}" srcOrd="0" destOrd="0" parTransId="{C9732ED2-62DD-4513-A023-76E345DC973C}" sibTransId="{7B1865CF-4A03-4F01-94A9-604F7779847D}"/>
    <dgm:cxn modelId="{368300D2-AAE7-4FE8-A1F1-A87D6CBCFCDB}" type="presOf" srcId="{07B805C6-F5D1-44C7-8B96-121533E45054}" destId="{5969DA44-A760-4B8D-98B3-6B9FCA4EE64F}" srcOrd="0" destOrd="0" presId="urn:microsoft.com/office/officeart/2005/8/layout/hList1"/>
    <dgm:cxn modelId="{B86C1BD8-C6B4-41D2-92F1-68870AFEF8E9}" srcId="{0C3EAA64-1BE9-4645-BE3D-2E031B48185B}" destId="{59449332-A77E-46AE-B7E2-EBEE46083E59}" srcOrd="0" destOrd="0" parTransId="{F9F7029B-7E48-4AD5-9286-38ACB4E391F1}" sibTransId="{A527BB89-1B57-4D1B-B63C-C2DD3F437ED4}"/>
    <dgm:cxn modelId="{024395D8-0226-485F-80E1-C1B579C847A0}" type="presOf" srcId="{0C3EAA64-1BE9-4645-BE3D-2E031B48185B}" destId="{BFEA8B16-4E0D-46CC-B12E-E4035BC5B04C}" srcOrd="0" destOrd="0" presId="urn:microsoft.com/office/officeart/2005/8/layout/hList1"/>
    <dgm:cxn modelId="{6017BED9-C81A-4602-BFDB-CA1EF0893E64}" type="presParOf" srcId="{64B94D84-C3DE-4B76-A7CC-562F2484BBC3}" destId="{A6D3179F-DCDB-4341-9618-25D706C0F8CB}" srcOrd="0" destOrd="0" presId="urn:microsoft.com/office/officeart/2005/8/layout/hList1"/>
    <dgm:cxn modelId="{8D6F7463-B06F-418C-AFBB-966E826B18D4}" type="presParOf" srcId="{A6D3179F-DCDB-4341-9618-25D706C0F8CB}" destId="{5969DA44-A760-4B8D-98B3-6B9FCA4EE64F}" srcOrd="0" destOrd="0" presId="urn:microsoft.com/office/officeart/2005/8/layout/hList1"/>
    <dgm:cxn modelId="{76798F4D-A991-4147-813E-39A2B0E5340C}" type="presParOf" srcId="{A6D3179F-DCDB-4341-9618-25D706C0F8CB}" destId="{64589C41-4D6B-40D5-89C2-DF49F5D0D5D1}" srcOrd="1" destOrd="0" presId="urn:microsoft.com/office/officeart/2005/8/layout/hList1"/>
    <dgm:cxn modelId="{86149EB9-1838-418D-B146-83D915C1B70D}" type="presParOf" srcId="{64B94D84-C3DE-4B76-A7CC-562F2484BBC3}" destId="{C93CFBE6-9B83-40CB-8DAC-0FF43D43717D}" srcOrd="1" destOrd="0" presId="urn:microsoft.com/office/officeart/2005/8/layout/hList1"/>
    <dgm:cxn modelId="{7035D68C-AB18-48DF-BC68-0B9E15EC701A}" type="presParOf" srcId="{64B94D84-C3DE-4B76-A7CC-562F2484BBC3}" destId="{2F9242C9-995A-4A03-87EE-3292001D511C}" srcOrd="2" destOrd="0" presId="urn:microsoft.com/office/officeart/2005/8/layout/hList1"/>
    <dgm:cxn modelId="{10B3FDE2-B84D-44F3-8103-F14F237225F6}" type="presParOf" srcId="{2F9242C9-995A-4A03-87EE-3292001D511C}" destId="{D592D48C-D8B2-4F1C-94B1-AF15B8C6BC46}" srcOrd="0" destOrd="0" presId="urn:microsoft.com/office/officeart/2005/8/layout/hList1"/>
    <dgm:cxn modelId="{CDBC1CB8-5DDB-49A3-8EAB-78D51C76355E}" type="presParOf" srcId="{2F9242C9-995A-4A03-87EE-3292001D511C}" destId="{945E29FF-B321-4606-A30C-DBF4B46BEAC9}" srcOrd="1" destOrd="0" presId="urn:microsoft.com/office/officeart/2005/8/layout/hList1"/>
    <dgm:cxn modelId="{93A19B90-3E3D-4D7D-BE5D-668C6987DB5D}" type="presParOf" srcId="{64B94D84-C3DE-4B76-A7CC-562F2484BBC3}" destId="{004AE697-79C0-4568-B867-5CC569FB462D}" srcOrd="3" destOrd="0" presId="urn:microsoft.com/office/officeart/2005/8/layout/hList1"/>
    <dgm:cxn modelId="{0FBF85DB-1C57-4E83-B87E-AE035B10E3EE}" type="presParOf" srcId="{64B94D84-C3DE-4B76-A7CC-562F2484BBC3}" destId="{E5DA701A-76BE-49A4-8B38-AF8D467BDB20}" srcOrd="4" destOrd="0" presId="urn:microsoft.com/office/officeart/2005/8/layout/hList1"/>
    <dgm:cxn modelId="{E29F0BF0-F944-4F86-A3D5-47D892A677DF}" type="presParOf" srcId="{E5DA701A-76BE-49A4-8B38-AF8D467BDB20}" destId="{BFEA8B16-4E0D-46CC-B12E-E4035BC5B04C}" srcOrd="0" destOrd="0" presId="urn:microsoft.com/office/officeart/2005/8/layout/hList1"/>
    <dgm:cxn modelId="{6BCD3FA6-25F7-47C1-BA73-82D3203A88F5}" type="presParOf" srcId="{E5DA701A-76BE-49A4-8B38-AF8D467BDB20}" destId="{CD47AAFD-8FA8-4BB4-A45F-BE60AAF3FD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FC949-05A5-42FD-9796-562AC10CD745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Create a DSC resource for custom or third party tool</a:t>
          </a:r>
        </a:p>
      </dsp:txBody>
      <dsp:txXfrm>
        <a:off x="100979" y="133207"/>
        <a:ext cx="10313642" cy="1866602"/>
      </dsp:txXfrm>
    </dsp:sp>
    <dsp:sp modelId="{666A1901-A3FB-4EA4-9D0A-D553C6A01377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…or to modify an existing resource to meet your needs</a:t>
          </a:r>
        </a:p>
      </dsp:txBody>
      <dsp:txXfrm>
        <a:off x="100979" y="2351528"/>
        <a:ext cx="10313642" cy="186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A015B-4FB6-4AB9-9A71-F790BCFB9D60}">
      <dsp:nvSpPr>
        <dsp:cNvPr id="0" name=""/>
        <dsp:cNvSpPr/>
      </dsp:nvSpPr>
      <dsp:spPr>
        <a:xfrm>
          <a:off x="706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Traditional/Legacy Resource (v4)</a:t>
          </a:r>
        </a:p>
      </dsp:txBody>
      <dsp:txXfrm>
        <a:off x="706" y="1407088"/>
        <a:ext cx="3074323" cy="1537161"/>
      </dsp:txXfrm>
    </dsp:sp>
    <dsp:sp modelId="{93A72F48-FB19-4327-994F-0F72BD9E468C}">
      <dsp:nvSpPr>
        <dsp:cNvPr id="0" name=""/>
        <dsp:cNvSpPr/>
      </dsp:nvSpPr>
      <dsp:spPr>
        <a:xfrm>
          <a:off x="3720638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Class-based resource (v5)</a:t>
          </a:r>
        </a:p>
      </dsp:txBody>
      <dsp:txXfrm>
        <a:off x="3720638" y="1407088"/>
        <a:ext cx="3074323" cy="1537161"/>
      </dsp:txXfrm>
    </dsp:sp>
    <dsp:sp modelId="{9D7AB7B4-EFE6-4CDD-8FD4-C1FE92198BB2}">
      <dsp:nvSpPr>
        <dsp:cNvPr id="0" name=""/>
        <dsp:cNvSpPr/>
      </dsp:nvSpPr>
      <dsp:spPr>
        <a:xfrm>
          <a:off x="7440570" y="1407088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PowerShell Core is TBD</a:t>
          </a:r>
        </a:p>
      </dsp:txBody>
      <dsp:txXfrm>
        <a:off x="7440570" y="1407088"/>
        <a:ext cx="3074323" cy="153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92567-5AED-44AB-8764-71C1CDDE5E3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Or other CLI-based tools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Your scripted parameters will likely become resource settings</a:t>
          </a:r>
        </a:p>
      </dsp:txBody>
      <dsp:txXfrm rot="-5400000">
        <a:off x="3785616" y="197117"/>
        <a:ext cx="6675221" cy="1012303"/>
      </dsp:txXfrm>
    </dsp:sp>
    <dsp:sp modelId="{24F33C7C-0675-42B0-8B02-3674166BD8A8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 with working PowerShell commands or functions</a:t>
          </a:r>
        </a:p>
      </dsp:txBody>
      <dsp:txXfrm>
        <a:off x="68454" y="70578"/>
        <a:ext cx="3648708" cy="1265378"/>
      </dsp:txXfrm>
    </dsp:sp>
    <dsp:sp modelId="{DA132E6A-A194-400B-9D96-97C65E9DB23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Decide what constitutes “Pass”</a:t>
          </a:r>
        </a:p>
      </dsp:txBody>
      <dsp:txXfrm rot="-5400000">
        <a:off x="3785616" y="1669517"/>
        <a:ext cx="6675221" cy="1012303"/>
      </dsp:txXfrm>
    </dsp:sp>
    <dsp:sp modelId="{AEED1789-20B6-4DA2-91C0-21236B118E27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You must be able to GET - SET – TEST</a:t>
          </a:r>
        </a:p>
      </dsp:txBody>
      <dsp:txXfrm>
        <a:off x="68454" y="1542979"/>
        <a:ext cx="3648708" cy="1265378"/>
      </dsp:txXfrm>
    </dsp:sp>
    <dsp:sp modelId="{8D342CA1-17D8-4D87-BA7B-DF0FBBFDE6B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xDSCResourceDesigner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Invoke-DSCResource</a:t>
          </a:r>
        </a:p>
      </dsp:txBody>
      <dsp:txXfrm rot="-5400000">
        <a:off x="3785616" y="3141918"/>
        <a:ext cx="6675221" cy="1012303"/>
      </dsp:txXfrm>
    </dsp:sp>
    <dsp:sp modelId="{62E25FB1-B071-46A4-AB4B-C1E3F7ED409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</a:t>
          </a:r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9DA44-A760-4B8D-98B3-6B9FCA4EE64F}">
      <dsp:nvSpPr>
        <dsp:cNvPr id="0" name=""/>
        <dsp:cNvSpPr/>
      </dsp:nvSpPr>
      <dsp:spPr>
        <a:xfrm>
          <a:off x="3286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resources may pose least amount of risk</a:t>
          </a:r>
        </a:p>
      </dsp:txBody>
      <dsp:txXfrm>
        <a:off x="3286" y="996875"/>
        <a:ext cx="3203971" cy="1119591"/>
      </dsp:txXfrm>
    </dsp:sp>
    <dsp:sp modelId="{64589C41-4D6B-40D5-89C2-DF49F5D0D5D1}">
      <dsp:nvSpPr>
        <dsp:cNvPr id="0" name=""/>
        <dsp:cNvSpPr/>
      </dsp:nvSpPr>
      <dsp:spPr>
        <a:xfrm>
          <a:off x="3286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 xDSCResourceDesigner to build</a:t>
          </a:r>
        </a:p>
      </dsp:txBody>
      <dsp:txXfrm>
        <a:off x="3286" y="2116467"/>
        <a:ext cx="3203971" cy="1237994"/>
      </dsp:txXfrm>
    </dsp:sp>
    <dsp:sp modelId="{D592D48C-D8B2-4F1C-94B1-AF15B8C6BC46}">
      <dsp:nvSpPr>
        <dsp:cNvPr id="0" name=""/>
        <dsp:cNvSpPr/>
      </dsp:nvSpPr>
      <dsp:spPr>
        <a:xfrm>
          <a:off x="3655814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code that you can test with Pester</a:t>
          </a:r>
        </a:p>
      </dsp:txBody>
      <dsp:txXfrm>
        <a:off x="3655814" y="996875"/>
        <a:ext cx="3203971" cy="1119591"/>
      </dsp:txXfrm>
    </dsp:sp>
    <dsp:sp modelId="{945E29FF-B321-4606-A30C-DBF4B46BEAC9}">
      <dsp:nvSpPr>
        <dsp:cNvPr id="0" name=""/>
        <dsp:cNvSpPr/>
      </dsp:nvSpPr>
      <dsp:spPr>
        <a:xfrm>
          <a:off x="3655814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Move class methods to external functions</a:t>
          </a:r>
        </a:p>
      </dsp:txBody>
      <dsp:txXfrm>
        <a:off x="3655814" y="2116467"/>
        <a:ext cx="3203971" cy="1237994"/>
      </dsp:txXfrm>
    </dsp:sp>
    <dsp:sp modelId="{BFEA8B16-4E0D-46CC-B12E-E4035BC5B04C}">
      <dsp:nvSpPr>
        <dsp:cNvPr id="0" name=""/>
        <dsp:cNvSpPr/>
      </dsp:nvSpPr>
      <dsp:spPr>
        <a:xfrm>
          <a:off x="7308342" y="996875"/>
          <a:ext cx="3203971" cy="1119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Invoke-</a:t>
          </a:r>
          <a:r>
            <a:rPr lang="en-US" sz="2200" kern="1200" dirty="0" err="1"/>
            <a:t>DSCResource</a:t>
          </a:r>
          <a:r>
            <a:rPr lang="en-US" sz="2200" kern="1200" dirty="0"/>
            <a:t> to test as much as possible</a:t>
          </a:r>
        </a:p>
      </dsp:txBody>
      <dsp:txXfrm>
        <a:off x="7308342" y="996875"/>
        <a:ext cx="3203971" cy="1119591"/>
      </dsp:txXfrm>
    </dsp:sp>
    <dsp:sp modelId="{CD47AAFD-8FA8-4BB4-A45F-BE60AAF3FDC6}">
      <dsp:nvSpPr>
        <dsp:cNvPr id="0" name=""/>
        <dsp:cNvSpPr/>
      </dsp:nvSpPr>
      <dsp:spPr>
        <a:xfrm>
          <a:off x="7308342" y="2116467"/>
          <a:ext cx="3203971" cy="1237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Run remotely</a:t>
          </a:r>
        </a:p>
      </dsp:txBody>
      <dsp:txXfrm>
        <a:off x="7308342" y="2116467"/>
        <a:ext cx="3203971" cy="123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Define, Develop and Deploy DSC Resources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  <a:p>
            <a:r>
              <a:rPr lang="en-US" dirty="0"/>
              <a:t>PowerShell Sensei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50DC-8CB4-4E06-92B3-B559D6B8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19" y="4734982"/>
            <a:ext cx="2585361" cy="1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01BBE4-98FD-41E7-A453-3482D91D9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9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5FC949-05A5-42FD-9796-562AC10CD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6A1901-A3FB-4EA4-9D0A-D553C6A01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92AF-7510-4349-BB82-AEA66AC4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FD0FC-33C8-4C1A-9128-3BB8B6AD3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77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0EA015B-4FB6-4AB9-9A71-F790BCFB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3A72F48-FB19-4327-994F-0F72BD9E4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D7AB7B4-EFE6-4CDD-8FD4-C1FE92198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7BA-DFB3-47CA-9C05-5D47D728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CFC9FC-FC90-4B51-8169-5B52B7AFF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149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1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F33C7C-0675-42B0-8B02-3674166BD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E92567-5AED-44AB-8764-71C1CDDE5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ED1789-20B6-4DA2-91C0-21236B118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132E6A-A194-400B-9D96-97C65E9DB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25FB1-B071-46A4-AB4B-C1E3F7ED4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342CA1-17D8-4D87-BA7B-DF0FBBFD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https://github.com/jdhitsolutions/dscresourcedemo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FA3B1-D4D0-45F7-8565-74B1DC63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7A8A2-2E11-42A5-9B9B-DAA48C607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344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4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69DA44-A760-4B8D-98B3-6B9FCA4E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589C41-4D6B-40D5-89C2-DF49F5D0D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92D48C-D8B2-4F1C-94B1-AF15B8C6B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5E29FF-B321-4606-A30C-DBF4B46BE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EA8B16-4E0D-46CC-B12E-E4035BC5B0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47AAFD-8FA8-4BB4-A45F-BE60AAF3F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1E535-E096-4350-B22D-094A2FAF01A3}"/>
              </a:ext>
            </a:extLst>
          </p:cNvPr>
          <p:cNvSpPr txBox="1"/>
          <p:nvPr/>
        </p:nvSpPr>
        <p:spPr>
          <a:xfrm>
            <a:off x="1488402" y="3183713"/>
            <a:ext cx="9090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Download demos: https://github.com/jdhitsolutions/dscresourcedemo</a:t>
            </a:r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Define, Develop and Deploy DSC Resources</vt:lpstr>
      <vt:lpstr>Why?</vt:lpstr>
      <vt:lpstr>Options</vt:lpstr>
      <vt:lpstr>Strategy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Jeff Hicks</cp:lastModifiedBy>
  <cp:revision>9</cp:revision>
  <dcterms:created xsi:type="dcterms:W3CDTF">2017-08-03T21:53:21Z</dcterms:created>
  <dcterms:modified xsi:type="dcterms:W3CDTF">2018-03-29T14:14:12Z</dcterms:modified>
</cp:coreProperties>
</file>