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95"/>
  </p:normalViewPr>
  <p:slideViewPr>
    <p:cSldViewPr snapToGrid="0" snapToObjects="1">
      <p:cViewPr>
        <p:scale>
          <a:sx n="89" d="100"/>
          <a:sy n="89" d="100"/>
        </p:scale>
        <p:origin x="14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randonMcGrath3/chrome-dinosaur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BD7D-7322-9B44-A2CD-B2B749284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Rockwell Nova Light" panose="020F0302020204030204" pitchFamily="34" charset="0"/>
                <a:cs typeface="Rockwell Nova Light" panose="020F0302020204030204" pitchFamily="34" charset="0"/>
              </a:rPr>
              <a:t>C h r o m e  D I n 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D14F8-725B-3547-8CE6-7076A1AA9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Project by: Brandon McGrath</a:t>
            </a: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Original Code by: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Codewmax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Chrome Dino T-Rex cursor – Custom Cursor">
            <a:extLst>
              <a:ext uri="{FF2B5EF4-FFF2-40B4-BE49-F238E27FC236}">
                <a16:creationId xmlns:a16="http://schemas.microsoft.com/office/drawing/2014/main" id="{EFE81346-BB2E-B243-84F8-53B885B9B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733" y="825354"/>
            <a:ext cx="3081338" cy="154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6C09BA-C761-514F-B8C4-9BEF4ABD0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775" y="2261215"/>
            <a:ext cx="2081255" cy="4131196"/>
          </a:xfrm>
          <a:prstGeom prst="rect">
            <a:avLst/>
          </a:prstGeom>
        </p:spPr>
      </p:pic>
      <p:pic>
        <p:nvPicPr>
          <p:cNvPr id="1030" name="Picture 6" descr="Create the Chrome Dino Game with Flutter | by Matthew Keller | Flutter  Community | Medium">
            <a:extLst>
              <a:ext uri="{FF2B5EF4-FFF2-40B4-BE49-F238E27FC236}">
                <a16:creationId xmlns:a16="http://schemas.microsoft.com/office/drawing/2014/main" id="{7C7C0D4F-E503-4E40-A80D-973C59DB3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38" y="4735445"/>
            <a:ext cx="5059840" cy="165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AFF33-449A-1149-AB0F-F9970A709B05}"/>
              </a:ext>
            </a:extLst>
          </p:cNvPr>
          <p:cNvSpPr txBox="1"/>
          <p:nvPr/>
        </p:nvSpPr>
        <p:spPr>
          <a:xfrm>
            <a:off x="581191" y="3194050"/>
            <a:ext cx="9334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spinoff of the classic game Chrome Dino!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Chrome Dino is the game that can be played when in the offline mode on Google Chrome. This code transforms this single-player game into a multiplayer game with many additional features. 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Code: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5"/>
              </a:rPr>
              <a:t>https://github.com/BrandonMcGrath3/chrome-dinosaur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584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E4D4B"/>
      </a:accent1>
      <a:accent2>
        <a:srgbClr val="1A8C90"/>
      </a:accent2>
      <a:accent3>
        <a:srgbClr val="1DB2A8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291</TotalTime>
  <Words>73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Gill Sans MT</vt:lpstr>
      <vt:lpstr>Rockwell Nova Light</vt:lpstr>
      <vt:lpstr>Wingdings 2</vt:lpstr>
      <vt:lpstr>Dividend</vt:lpstr>
      <vt:lpstr>C h r o m e  D I n 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h r o m e  D I n o</dc:title>
  <dc:creator>Brandon McGrath</dc:creator>
  <cp:lastModifiedBy>Brandon McGrath</cp:lastModifiedBy>
  <cp:revision>2</cp:revision>
  <dcterms:created xsi:type="dcterms:W3CDTF">2022-11-30T20:39:32Z</dcterms:created>
  <dcterms:modified xsi:type="dcterms:W3CDTF">2022-12-01T01:36:12Z</dcterms:modified>
</cp:coreProperties>
</file>