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644" y="219455"/>
            <a:ext cx="8001000" cy="1014985"/>
          </a:xfrm>
        </p:spPr>
        <p:txBody>
          <a:bodyPr/>
          <a:lstStyle/>
          <a:p>
            <a:pPr algn="ctr"/>
            <a:r>
              <a:rPr lang="fr-CA" dirty="0" smtClean="0"/>
              <a:t>CLIMATE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 smtClean="0"/>
              <a:t>Geon</a:t>
            </a:r>
            <a:r>
              <a:rPr lang="fr-CA" dirty="0" smtClean="0"/>
              <a:t> Kim, Elia </a:t>
            </a:r>
            <a:r>
              <a:rPr lang="fr-CA" dirty="0" err="1" smtClean="0"/>
              <a:t>Morhej</a:t>
            </a:r>
            <a:r>
              <a:rPr lang="fr-CA" dirty="0" smtClean="0"/>
              <a:t> and Brandon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476" y="301753"/>
            <a:ext cx="8534400" cy="502920"/>
          </a:xfrm>
        </p:spPr>
        <p:txBody>
          <a:bodyPr/>
          <a:lstStyle/>
          <a:p>
            <a:pPr algn="ctr"/>
            <a:r>
              <a:rPr lang="fr-CA" dirty="0" smtClean="0"/>
              <a:t>First table and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48" y="2011680"/>
            <a:ext cx="5479345" cy="3520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9" y="2988549"/>
            <a:ext cx="6145301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2" y="329185"/>
            <a:ext cx="8534400" cy="530352"/>
          </a:xfrm>
        </p:spPr>
        <p:txBody>
          <a:bodyPr/>
          <a:lstStyle/>
          <a:p>
            <a:pPr algn="ctr"/>
            <a:r>
              <a:rPr lang="fr-CA" dirty="0" smtClean="0"/>
              <a:t>Second table and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7" y="2669621"/>
            <a:ext cx="5200191" cy="2391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32" y="1749412"/>
            <a:ext cx="6568294" cy="38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732" y="219457"/>
            <a:ext cx="8534400" cy="539496"/>
          </a:xfrm>
        </p:spPr>
        <p:txBody>
          <a:bodyPr>
            <a:noAutofit/>
          </a:bodyPr>
          <a:lstStyle/>
          <a:p>
            <a:pPr algn="ctr"/>
            <a:r>
              <a:rPr lang="fr-CA" sz="3600" dirty="0" smtClean="0"/>
              <a:t>ETHICS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21792" y="758953"/>
            <a:ext cx="10853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Question: </a:t>
            </a:r>
            <a:r>
              <a:rPr lang="en-CA" dirty="0"/>
              <a:t>Has reducing gas emissions become a worldwide responsibility for everyone despite it not affecting everyone equally</a:t>
            </a:r>
            <a:r>
              <a:rPr lang="en-CA" dirty="0" smtClean="0"/>
              <a:t>?</a:t>
            </a:r>
          </a:p>
          <a:p>
            <a:endParaRPr lang="en-CA" dirty="0"/>
          </a:p>
          <a:p>
            <a:r>
              <a:rPr lang="en-CA" dirty="0" smtClean="0"/>
              <a:t>Stakeholders: </a:t>
            </a:r>
            <a:r>
              <a:rPr lang="en-CA" dirty="0"/>
              <a:t>People indirectly affected (IDR), People directly affected (DR), Government, </a:t>
            </a:r>
            <a:r>
              <a:rPr lang="en-CA" dirty="0" smtClean="0"/>
              <a:t>Companies</a:t>
            </a:r>
          </a:p>
          <a:p>
            <a:endParaRPr lang="en-CA" dirty="0"/>
          </a:p>
          <a:p>
            <a:r>
              <a:rPr lang="en-CA" dirty="0" smtClean="0"/>
              <a:t>IDR: </a:t>
            </a:r>
            <a:r>
              <a:rPr lang="en-CA" dirty="0"/>
              <a:t>Effort and time to adapt to a new lifestyle (loss</a:t>
            </a:r>
            <a:r>
              <a:rPr lang="en-CA" dirty="0" smtClean="0"/>
              <a:t>)</a:t>
            </a:r>
          </a:p>
          <a:p>
            <a:pPr fontAlgn="base"/>
            <a:r>
              <a:rPr lang="en-CA" dirty="0"/>
              <a:t>Government: Reduced funding for other sectors (</a:t>
            </a:r>
            <a:r>
              <a:rPr lang="en-CA" dirty="0" smtClean="0"/>
              <a:t>loss) / Gains more </a:t>
            </a:r>
            <a:r>
              <a:rPr lang="en-CA" dirty="0"/>
              <a:t>taxes (gain)</a:t>
            </a:r>
            <a:endParaRPr lang="en-US" dirty="0"/>
          </a:p>
          <a:p>
            <a:r>
              <a:rPr lang="en-CA" dirty="0" smtClean="0"/>
              <a:t>DR</a:t>
            </a:r>
            <a:r>
              <a:rPr lang="en-CA" dirty="0"/>
              <a:t>: Mental and physical health (loss</a:t>
            </a:r>
            <a:r>
              <a:rPr lang="en-CA" dirty="0" smtClean="0"/>
              <a:t>) / </a:t>
            </a:r>
            <a:r>
              <a:rPr lang="en-CA" dirty="0"/>
              <a:t>Get more support/help from organizations (gain)</a:t>
            </a:r>
            <a:endParaRPr lang="en-US" dirty="0"/>
          </a:p>
          <a:p>
            <a:endParaRPr lang="fr-CA" dirty="0" smtClean="0"/>
          </a:p>
          <a:p>
            <a:r>
              <a:rPr lang="fr-CA" u="sng" dirty="0" err="1" smtClean="0"/>
              <a:t>Duties</a:t>
            </a:r>
            <a:endParaRPr lang="fr-CA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IDR</a:t>
            </a:r>
            <a:r>
              <a:rPr lang="en-CA" dirty="0"/>
              <a:t>: a moral duty to help those in need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Government: research to facilitate being ecological for the people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Companies: use more renewable energy options for their industrial needs</a:t>
            </a:r>
            <a:endParaRPr lang="en-US" dirty="0"/>
          </a:p>
          <a:p>
            <a:endParaRPr lang="fr-CA" u="sng" dirty="0" smtClean="0"/>
          </a:p>
          <a:p>
            <a:r>
              <a:rPr lang="fr-CA" dirty="0" err="1" smtClean="0"/>
              <a:t>Consequentialism</a:t>
            </a:r>
            <a:r>
              <a:rPr lang="fr-CA" dirty="0" smtClean="0"/>
              <a:t>:  </a:t>
            </a:r>
            <a:r>
              <a:rPr lang="en-CA" dirty="0"/>
              <a:t>the world will overall be a better place for absolutely everyone if everyone truly sees taking care of the environment as a responsibility.</a:t>
            </a:r>
            <a:r>
              <a:rPr lang="fr-CA" smtClean="0"/>
              <a:t>  </a:t>
            </a:r>
          </a:p>
          <a:p>
            <a:endParaRPr lang="fr-CA" dirty="0" smtClean="0"/>
          </a:p>
          <a:p>
            <a:r>
              <a:rPr lang="fr-CA" dirty="0" err="1" smtClean="0"/>
              <a:t>Deontology</a:t>
            </a:r>
            <a:r>
              <a:rPr lang="fr-CA" dirty="0" smtClean="0"/>
              <a:t>: </a:t>
            </a:r>
            <a:r>
              <a:rPr lang="en-CA" dirty="0"/>
              <a:t>y</a:t>
            </a:r>
            <a:r>
              <a:rPr lang="en-CA" dirty="0" smtClean="0"/>
              <a:t>ou </a:t>
            </a:r>
            <a:r>
              <a:rPr lang="en-CA" dirty="0"/>
              <a:t>have a duty as a citizen of the Earth to take care of the environment for your sake and for others.</a:t>
            </a:r>
            <a:endParaRPr lang="en-US" dirty="0"/>
          </a:p>
          <a:p>
            <a:r>
              <a:rPr lang="fr-CA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64" y="374905"/>
            <a:ext cx="8534400" cy="448056"/>
          </a:xfrm>
        </p:spPr>
        <p:txBody>
          <a:bodyPr/>
          <a:lstStyle/>
          <a:p>
            <a:pPr algn="ctr"/>
            <a:r>
              <a:rPr lang="fr-CA" dirty="0" smtClean="0"/>
              <a:t>ER </a:t>
            </a:r>
            <a:r>
              <a:rPr lang="fr-CA" dirty="0" err="1" smtClean="0"/>
              <a:t>Diagram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4" y="1357644"/>
            <a:ext cx="7425953" cy="42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190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CLIMATE CHANGE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Brandon Nguyen</dc:creator>
  <cp:lastModifiedBy>Brandon Nguyen</cp:lastModifiedBy>
  <cp:revision>8</cp:revision>
  <dcterms:created xsi:type="dcterms:W3CDTF">2019-12-05T00:47:05Z</dcterms:created>
  <dcterms:modified xsi:type="dcterms:W3CDTF">2019-12-05T01:14:43Z</dcterms:modified>
</cp:coreProperties>
</file>