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712" y="685799"/>
            <a:ext cx="8203721" cy="1971137"/>
          </a:xfrm>
        </p:spPr>
        <p:txBody>
          <a:bodyPr>
            <a:normAutofit/>
          </a:bodyPr>
          <a:lstStyle/>
          <a:p>
            <a:pPr algn="ctr"/>
            <a:r>
              <a:rPr lang="fr-CA" sz="8800" dirty="0" err="1" smtClean="0">
                <a:latin typeface="Algerian" panose="04020705040A02060702" pitchFamily="82" charset="0"/>
              </a:rPr>
              <a:t>Pong</a:t>
            </a:r>
            <a:r>
              <a:rPr lang="fr-CA" sz="8800" dirty="0" smtClean="0">
                <a:latin typeface="Algerian" panose="04020705040A02060702" pitchFamily="82" charset="0"/>
              </a:rPr>
              <a:t> </a:t>
            </a:r>
            <a:r>
              <a:rPr lang="fr-CA" sz="8800" dirty="0" err="1" smtClean="0">
                <a:latin typeface="Algerian" panose="04020705040A02060702" pitchFamily="82" charset="0"/>
              </a:rPr>
              <a:t>frenzy</a:t>
            </a:r>
            <a:endParaRPr lang="en-US" sz="8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950830" cy="1947333"/>
          </a:xfrm>
        </p:spPr>
        <p:txBody>
          <a:bodyPr/>
          <a:lstStyle/>
          <a:p>
            <a:r>
              <a:rPr lang="fr-CA" dirty="0" err="1" smtClean="0"/>
              <a:t>Geon</a:t>
            </a:r>
            <a:r>
              <a:rPr lang="fr-CA" dirty="0" smtClean="0"/>
              <a:t> Kim, </a:t>
            </a:r>
            <a:r>
              <a:rPr lang="fr-CA" dirty="0" err="1" smtClean="0"/>
              <a:t>Chanki</a:t>
            </a:r>
            <a:r>
              <a:rPr lang="fr-CA" dirty="0" smtClean="0"/>
              <a:t> Kong, Kevin Nguyen, Brandon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749" y="2658531"/>
            <a:ext cx="457200" cy="1507067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623" y="401130"/>
            <a:ext cx="8534400" cy="634042"/>
          </a:xfrm>
        </p:spPr>
        <p:txBody>
          <a:bodyPr/>
          <a:lstStyle/>
          <a:p>
            <a:pPr algn="ctr"/>
            <a:r>
              <a:rPr lang="en-US" dirty="0" smtClean="0"/>
              <a:t>Pong + Brick breaker = Pong Frenzy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0" y="1509623"/>
            <a:ext cx="5364351" cy="403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49" y="1509623"/>
            <a:ext cx="5587487" cy="40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755" y="306238"/>
            <a:ext cx="8534400" cy="841075"/>
          </a:xfrm>
        </p:spPr>
        <p:txBody>
          <a:bodyPr>
            <a:normAutofit/>
          </a:bodyPr>
          <a:lstStyle/>
          <a:p>
            <a:pPr algn="ctr"/>
            <a:r>
              <a:rPr lang="fr-CA" sz="3600" dirty="0" smtClean="0"/>
              <a:t>Game Design Document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3" y="1335870"/>
            <a:ext cx="3877913" cy="5014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33" y="1335870"/>
            <a:ext cx="3886537" cy="5022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66" y="1343490"/>
            <a:ext cx="3894157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503" y="392502"/>
            <a:ext cx="8534400" cy="1117121"/>
          </a:xfrm>
        </p:spPr>
        <p:txBody>
          <a:bodyPr>
            <a:normAutofit/>
          </a:bodyPr>
          <a:lstStyle/>
          <a:p>
            <a:pPr algn="ctr"/>
            <a:r>
              <a:rPr lang="fr-CA" sz="3200" dirty="0" smtClean="0"/>
              <a:t>Main Contributions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54015" y="1613139"/>
            <a:ext cx="103430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Brandon: -Game design 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-Ball </a:t>
            </a:r>
            <a:r>
              <a:rPr lang="fr-CA" dirty="0" smtClean="0"/>
              <a:t>collisions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     -Music and </a:t>
            </a:r>
            <a:r>
              <a:rPr lang="fr-CA" dirty="0" err="1" smtClean="0"/>
              <a:t>sound</a:t>
            </a:r>
            <a:r>
              <a:rPr lang="fr-CA" dirty="0" smtClean="0"/>
              <a:t> </a:t>
            </a:r>
            <a:r>
              <a:rPr lang="fr-CA" dirty="0" err="1" smtClean="0"/>
              <a:t>effects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     -</a:t>
            </a:r>
            <a:r>
              <a:rPr lang="fr-CA" dirty="0" smtClean="0"/>
              <a:t>Score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-</a:t>
            </a:r>
            <a:r>
              <a:rPr lang="fr-CA" dirty="0" err="1" smtClean="0"/>
              <a:t>Timer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Kevin: </a:t>
            </a:r>
            <a:r>
              <a:rPr lang="fr-CA" dirty="0" err="1" smtClean="0"/>
              <a:t>Players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</a:t>
            </a:r>
            <a:r>
              <a:rPr lang="fr-CA" dirty="0" smtClean="0"/>
              <a:t>Ball </a:t>
            </a:r>
            <a:r>
              <a:rPr lang="fr-CA" dirty="0" err="1" smtClean="0"/>
              <a:t>bouncing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Power </a:t>
            </a:r>
            <a:r>
              <a:rPr lang="fr-CA" dirty="0" err="1" smtClean="0"/>
              <a:t>ups</a:t>
            </a:r>
            <a:r>
              <a:rPr lang="fr-CA" dirty="0" smtClean="0"/>
              <a:t> drops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Player size down</a:t>
            </a:r>
            <a:endParaRPr lang="fr-CA" dirty="0" smtClean="0"/>
          </a:p>
          <a:p>
            <a:endParaRPr lang="fr-CA" dirty="0"/>
          </a:p>
          <a:p>
            <a:r>
              <a:rPr lang="fr-CA" dirty="0" err="1" smtClean="0"/>
              <a:t>Chanki</a:t>
            </a:r>
            <a:r>
              <a:rPr lang="fr-CA" dirty="0" smtClean="0"/>
              <a:t>: </a:t>
            </a:r>
            <a:r>
              <a:rPr lang="fr-CA" dirty="0" smtClean="0"/>
              <a:t>Ball speed up</a:t>
            </a:r>
          </a:p>
          <a:p>
            <a:r>
              <a:rPr lang="fr-CA" dirty="0"/>
              <a:t> </a:t>
            </a:r>
            <a:r>
              <a:rPr lang="fr-CA" dirty="0" smtClean="0"/>
              <a:t>             Ball size up</a:t>
            </a:r>
          </a:p>
          <a:p>
            <a:r>
              <a:rPr lang="fr-CA" dirty="0" smtClean="0"/>
              <a:t>              </a:t>
            </a:r>
            <a:r>
              <a:rPr lang="fr-CA" dirty="0" err="1" smtClean="0"/>
              <a:t>Worlds</a:t>
            </a:r>
            <a:r>
              <a:rPr lang="fr-CA" dirty="0" smtClean="0"/>
              <a:t> transitions</a:t>
            </a:r>
            <a:endParaRPr lang="fr-CA" dirty="0" smtClean="0"/>
          </a:p>
          <a:p>
            <a:endParaRPr lang="fr-CA" dirty="0"/>
          </a:p>
          <a:p>
            <a:r>
              <a:rPr lang="fr-CA" dirty="0" err="1" smtClean="0"/>
              <a:t>Geon</a:t>
            </a:r>
            <a:r>
              <a:rPr lang="fr-CA" dirty="0" smtClean="0"/>
              <a:t>: </a:t>
            </a:r>
            <a:r>
              <a:rPr lang="fr-CA" dirty="0"/>
              <a:t>P</a:t>
            </a:r>
            <a:r>
              <a:rPr lang="fr-CA" dirty="0" smtClean="0"/>
              <a:t>layer </a:t>
            </a:r>
            <a:r>
              <a:rPr lang="fr-CA" dirty="0" smtClean="0"/>
              <a:t>size </a:t>
            </a:r>
            <a:r>
              <a:rPr lang="fr-CA" dirty="0" smtClean="0"/>
              <a:t>up</a:t>
            </a:r>
          </a:p>
          <a:p>
            <a:r>
              <a:rPr lang="fr-CA" dirty="0"/>
              <a:t> </a:t>
            </a:r>
            <a:r>
              <a:rPr lang="fr-CA" dirty="0" smtClean="0"/>
              <a:t>           Player speed up</a:t>
            </a:r>
          </a:p>
          <a:p>
            <a:r>
              <a:rPr lang="fr-CA" dirty="0"/>
              <a:t> </a:t>
            </a:r>
            <a:r>
              <a:rPr lang="fr-CA" dirty="0" smtClean="0"/>
              <a:t>           Player speed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985" y="1384539"/>
            <a:ext cx="8534400" cy="3615267"/>
          </a:xfrm>
        </p:spPr>
        <p:txBody>
          <a:bodyPr>
            <a:normAutofit/>
          </a:bodyPr>
          <a:lstStyle/>
          <a:p>
            <a:r>
              <a:rPr lang="fr-CA" sz="8800" dirty="0" smtClean="0"/>
              <a:t>GAME 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397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23426" cy="875581"/>
          </a:xfrm>
        </p:spPr>
        <p:txBody>
          <a:bodyPr>
            <a:normAutofit/>
          </a:bodyPr>
          <a:lstStyle/>
          <a:p>
            <a:pPr algn="ctr"/>
            <a:r>
              <a:rPr lang="fr-CA" sz="2800" dirty="0" err="1" smtClean="0"/>
              <a:t>Qualities</a:t>
            </a:r>
            <a:r>
              <a:rPr lang="fr-CA" sz="2800" dirty="0" smtClean="0"/>
              <a:t> and </a:t>
            </a:r>
            <a:r>
              <a:rPr lang="fr-CA" sz="2800" dirty="0" err="1" smtClean="0"/>
              <a:t>Flaws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656272"/>
            <a:ext cx="10918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Good </a:t>
            </a:r>
            <a:r>
              <a:rPr lang="fr-CA" dirty="0" err="1" smtClean="0"/>
              <a:t>things</a:t>
            </a:r>
            <a:r>
              <a:rPr lang="fr-CA" dirty="0" smtClean="0"/>
              <a:t>: </a:t>
            </a:r>
            <a:r>
              <a:rPr lang="fr-CA" dirty="0" smtClean="0"/>
              <a:t>-</a:t>
            </a:r>
            <a:r>
              <a:rPr lang="fr-CA" dirty="0" err="1" smtClean="0"/>
              <a:t>overall</a:t>
            </a:r>
            <a:r>
              <a:rPr lang="fr-CA" dirty="0" smtClean="0"/>
              <a:t>, </a:t>
            </a:r>
            <a:r>
              <a:rPr lang="fr-CA" dirty="0" smtClean="0"/>
              <a:t>the </a:t>
            </a:r>
            <a:r>
              <a:rPr lang="fr-CA" dirty="0" err="1" smtClean="0"/>
              <a:t>game</a:t>
            </a:r>
            <a:r>
              <a:rPr lang="fr-CA" dirty="0" smtClean="0"/>
              <a:t> matches </a:t>
            </a:r>
            <a:r>
              <a:rPr lang="fr-CA" dirty="0" err="1" smtClean="0"/>
              <a:t>our</a:t>
            </a:r>
            <a:r>
              <a:rPr lang="fr-CA" dirty="0" smtClean="0"/>
              <a:t> expectations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      -for the </a:t>
            </a:r>
            <a:r>
              <a:rPr lang="fr-CA" dirty="0" err="1" smtClean="0"/>
              <a:t>majority</a:t>
            </a:r>
            <a:r>
              <a:rPr lang="fr-CA" dirty="0" smtClean="0"/>
              <a:t> of the </a:t>
            </a:r>
            <a:r>
              <a:rPr lang="fr-CA" dirty="0" err="1" smtClean="0"/>
              <a:t>game</a:t>
            </a:r>
            <a:r>
              <a:rPr lang="fr-CA" dirty="0" smtClean="0"/>
              <a:t>,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were</a:t>
            </a:r>
            <a:r>
              <a:rPr lang="fr-CA" dirty="0" smtClean="0"/>
              <a:t> able to </a:t>
            </a:r>
            <a:r>
              <a:rPr lang="fr-CA" dirty="0" err="1" smtClean="0"/>
              <a:t>implement</a:t>
            </a:r>
            <a:r>
              <a:rPr lang="fr-CA" dirty="0" smtClean="0"/>
              <a:t> the math concepts 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           -extra time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r>
              <a:rPr lang="fr-CA" dirty="0" smtClean="0"/>
              <a:t> </a:t>
            </a:r>
            <a:r>
              <a:rPr lang="fr-CA" dirty="0" err="1" smtClean="0"/>
              <a:t>added</a:t>
            </a:r>
            <a:r>
              <a:rPr lang="fr-CA" dirty="0" smtClean="0"/>
              <a:t> 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things</a:t>
            </a:r>
            <a:r>
              <a:rPr lang="fr-CA" dirty="0" smtClean="0"/>
              <a:t> to </a:t>
            </a:r>
            <a:r>
              <a:rPr lang="fr-CA" dirty="0" err="1" smtClean="0"/>
              <a:t>make</a:t>
            </a:r>
            <a:r>
              <a:rPr lang="fr-CA" dirty="0" smtClean="0"/>
              <a:t> the </a:t>
            </a:r>
            <a:r>
              <a:rPr lang="fr-CA" dirty="0" err="1" smtClean="0"/>
              <a:t>game</a:t>
            </a:r>
            <a:r>
              <a:rPr lang="fr-CA" dirty="0" smtClean="0"/>
              <a:t> more </a:t>
            </a:r>
            <a:r>
              <a:rPr lang="fr-CA" dirty="0" err="1" smtClean="0"/>
              <a:t>entertaining</a:t>
            </a:r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Bad </a:t>
            </a:r>
            <a:r>
              <a:rPr lang="fr-CA" dirty="0" err="1" smtClean="0"/>
              <a:t>things</a:t>
            </a:r>
            <a:r>
              <a:rPr lang="fr-CA" dirty="0" smtClean="0"/>
              <a:t>: </a:t>
            </a:r>
            <a:r>
              <a:rPr lang="fr-CA" dirty="0" smtClean="0"/>
              <a:t>-</a:t>
            </a:r>
            <a:r>
              <a:rPr lang="fr-CA" dirty="0" err="1" smtClean="0"/>
              <a:t>although</a:t>
            </a:r>
            <a:r>
              <a:rPr lang="fr-CA" dirty="0" smtClean="0"/>
              <a:t> the </a:t>
            </a:r>
            <a:r>
              <a:rPr lang="fr-CA" dirty="0" err="1" smtClean="0"/>
              <a:t>game</a:t>
            </a:r>
            <a:r>
              <a:rPr lang="fr-CA" dirty="0" smtClean="0"/>
              <a:t> </a:t>
            </a:r>
            <a:r>
              <a:rPr lang="fr-CA" dirty="0" err="1" smtClean="0"/>
              <a:t>looked</a:t>
            </a:r>
            <a:r>
              <a:rPr lang="fr-CA" dirty="0" smtClean="0"/>
              <a:t> </a:t>
            </a:r>
            <a:r>
              <a:rPr lang="fr-CA" dirty="0" err="1" smtClean="0"/>
              <a:t>quite</a:t>
            </a:r>
            <a:r>
              <a:rPr lang="fr-CA" dirty="0" smtClean="0"/>
              <a:t> simple,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h</a:t>
            </a:r>
            <a:r>
              <a:rPr lang="fr-CA" dirty="0" err="1" smtClean="0"/>
              <a:t>ad</a:t>
            </a:r>
            <a:r>
              <a:rPr lang="fr-CA" dirty="0" smtClean="0"/>
              <a:t> 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complexity</a:t>
            </a:r>
            <a:r>
              <a:rPr lang="fr-CA" dirty="0" smtClean="0"/>
              <a:t> (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was</a:t>
            </a:r>
            <a:r>
              <a:rPr lang="fr-CA" dirty="0" smtClean="0"/>
              <a:t> harder </a:t>
            </a:r>
            <a:r>
              <a:rPr lang="fr-CA" dirty="0" err="1" smtClean="0"/>
              <a:t>than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thought</a:t>
            </a:r>
            <a:r>
              <a:rPr lang="fr-CA" dirty="0" smtClean="0"/>
              <a:t>)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   -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were</a:t>
            </a:r>
            <a:r>
              <a:rPr lang="fr-CA" dirty="0" smtClean="0"/>
              <a:t> a lot of </a:t>
            </a:r>
            <a:r>
              <a:rPr lang="fr-CA" dirty="0" err="1" smtClean="0"/>
              <a:t>glitches</a:t>
            </a:r>
            <a:r>
              <a:rPr lang="fr-CA" dirty="0" smtClean="0"/>
              <a:t> and bugs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r>
              <a:rPr lang="fr-CA" dirty="0" smtClean="0"/>
              <a:t> last minutes changes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   -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implementations</a:t>
            </a:r>
            <a:r>
              <a:rPr lang="fr-CA" dirty="0" smtClean="0"/>
              <a:t> </a:t>
            </a:r>
            <a:r>
              <a:rPr lang="fr-CA" dirty="0" err="1" smtClean="0"/>
              <a:t>were</a:t>
            </a:r>
            <a:r>
              <a:rPr lang="fr-CA" dirty="0" smtClean="0"/>
              <a:t> </a:t>
            </a:r>
            <a:r>
              <a:rPr lang="fr-CA" dirty="0" err="1" smtClean="0"/>
              <a:t>too</a:t>
            </a:r>
            <a:r>
              <a:rPr lang="fr-CA" dirty="0" smtClean="0"/>
              <a:t> </a:t>
            </a:r>
            <a:r>
              <a:rPr lang="fr-CA" dirty="0" err="1" smtClean="0"/>
              <a:t>complex</a:t>
            </a:r>
            <a:r>
              <a:rPr lang="fr-CA" dirty="0" smtClean="0"/>
              <a:t>, </a:t>
            </a:r>
            <a:r>
              <a:rPr lang="fr-CA" dirty="0" err="1" smtClean="0"/>
              <a:t>so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had</a:t>
            </a:r>
            <a:r>
              <a:rPr lang="fr-CA" dirty="0" smtClean="0"/>
              <a:t> to change </a:t>
            </a:r>
            <a:r>
              <a:rPr lang="fr-CA" dirty="0" err="1" smtClean="0"/>
              <a:t>our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 (power up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delays</a:t>
            </a:r>
            <a:r>
              <a:rPr lang="fr-CA" dirty="0" smtClean="0"/>
              <a:t> a </a:t>
            </a:r>
            <a:r>
              <a:rPr lang="fr-CA" dirty="0" err="1" smtClean="0"/>
              <a:t>player</a:t>
            </a:r>
            <a:r>
              <a:rPr lang="fr-CA" dirty="0"/>
              <a:t>)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594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194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Century Gothic</vt:lpstr>
      <vt:lpstr>Wingdings</vt:lpstr>
      <vt:lpstr>Wingdings 3</vt:lpstr>
      <vt:lpstr>Slice</vt:lpstr>
      <vt:lpstr>Pong frenzy</vt:lpstr>
      <vt:lpstr>+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frenzy</dc:title>
  <dc:creator>Brandon Nguyen</dc:creator>
  <cp:lastModifiedBy>Brandon Nguyen</cp:lastModifiedBy>
  <cp:revision>48</cp:revision>
  <dcterms:created xsi:type="dcterms:W3CDTF">2019-12-04T06:57:43Z</dcterms:created>
  <dcterms:modified xsi:type="dcterms:W3CDTF">2019-12-06T02:08:41Z</dcterms:modified>
</cp:coreProperties>
</file>