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ource Code Pro"/>
      <p:regular r:id="rId22"/>
      <p:bold r:id="rId23"/>
      <p:italic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CodePro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font" Target="fonts/SourceCodePro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cacd9289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cacd928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dde49c635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dde49c635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de49c63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dde49c63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dde49c63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dde49c63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dde49c63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dde49c63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cacd928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cacd928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cacd9289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cacd9289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dde49c63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dde49c63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dde49c63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dde49c63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de49c635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de49c635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de49c63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de49c63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dde49c635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dde49c63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dde49c635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dde49c635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dde49c63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dde49c63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acd9289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cacd9289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jackierobinson.org/wp-content/uploads/2015/07/JackieRobinsonPreview15-16.pdf" TargetMode="External"/><Relationship Id="rId4" Type="http://schemas.openxmlformats.org/officeDocument/2006/relationships/hyperlink" Target="https://www.jackierobinson.org/apply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dellscholars.org/scholarship/crps/" TargetMode="External"/><Relationship Id="rId4" Type="http://schemas.openxmlformats.org/officeDocument/2006/relationships/hyperlink" Target="https://www.dellscholars.org/scholarship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oca-colascholarsfoundation.org/apply/?utm_source=Website&amp;utm_medium=Blog&amp;utm_campaign=App&amp;utm_content=beacocacolascholar" TargetMode="External"/><Relationship Id="rId4" Type="http://schemas.openxmlformats.org/officeDocument/2006/relationships/hyperlink" Target="https://connect.coca-colascholars.org/file/Coca-Cola-Scholars-Program-Sample-Application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hegatesscholarship.org/scholarshi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Scholarship </a:t>
            </a:r>
            <a:r>
              <a:rPr lang="en"/>
              <a:t>Opportunities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Brandon Johnson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25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Jackie Robinson Scholarship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468825"/>
            <a:ext cx="8520600" cy="3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520700" marR="63500" rtl="0" algn="l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Plan to attend an accredited and approved four-year institution within the United States;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520700" marR="635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Show leadership potential;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520700" marR="635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Demonstrate a dedication to community service;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520700" marR="635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Present evidence of financial need;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520700" marR="635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 a United States citizen;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520700" marR="635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Have a minimum SAT score of 1,000 combined on the math and critical reading sections or a composite ACT score of 21;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520700" marR="635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possess a degree from a 2 or 4–year College when applying for the scholarship.</a:t>
            </a:r>
            <a:br>
              <a:rPr b="1" lang="en" sz="1200"/>
            </a:br>
            <a:br>
              <a:rPr b="1" lang="en" sz="1200"/>
            </a:br>
            <a:r>
              <a:rPr b="1" lang="en" sz="1400"/>
              <a:t>Sample Application:</a:t>
            </a:r>
            <a:r>
              <a:rPr b="1" lang="en" sz="1400"/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https://www.jackierobinson.org/wp-content/uploads/2015/07/JackieRobinsonPreview15-16.pdf</a:t>
            </a:r>
            <a:br>
              <a:rPr lang="en" sz="1400"/>
            </a:br>
            <a:r>
              <a:rPr b="1" lang="en" sz="1400"/>
              <a:t>Website:</a:t>
            </a:r>
            <a:r>
              <a:rPr lang="en" sz="1400"/>
              <a:t>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https://www.jackierobinson.org/apply/</a:t>
            </a:r>
            <a:br>
              <a:rPr lang="en" sz="1400"/>
            </a:br>
            <a:r>
              <a:rPr b="1" lang="en" sz="1400"/>
              <a:t>Deadline: </a:t>
            </a:r>
            <a:r>
              <a:rPr lang="en" sz="1400"/>
              <a:t>February 1, 2020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Dell Scholars Program Eligibility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468825"/>
            <a:ext cx="8520600" cy="32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3D3D3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Participating in a Michael &amp; Susan Dell Foundation </a:t>
            </a:r>
            <a:r>
              <a:rPr lang="en" sz="1600">
                <a:solidFill>
                  <a:srgbClr val="4759A1"/>
                </a:solidFill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approved college readiness program</a:t>
            </a:r>
            <a:r>
              <a:rPr lang="en" sz="1600">
                <a:solidFill>
                  <a:srgbClr val="3D3D3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grades 11 and 12</a:t>
            </a:r>
            <a:endParaRPr sz="1600">
              <a:solidFill>
                <a:srgbClr val="3D3D3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3D3D3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Graduating from an accredited high school this academic year</a:t>
            </a:r>
            <a:endParaRPr sz="1600">
              <a:solidFill>
                <a:srgbClr val="3D3D3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3D3D3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Earning a minimum of a 2.4 GPA</a:t>
            </a:r>
            <a:endParaRPr sz="1600">
              <a:solidFill>
                <a:srgbClr val="3D3D3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3D3D3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Eligible to receive a federal Pell grant in first year of college</a:t>
            </a:r>
            <a:endParaRPr sz="1600">
              <a:solidFill>
                <a:srgbClr val="3D3D3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rgbClr val="3D3D3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Planning to enroll full-time in a bachelor's degree program at an accredited higher education institution in the fall directly after your graduation from high school</a:t>
            </a:r>
            <a:br>
              <a:rPr lang="en" sz="1600">
                <a:solidFill>
                  <a:srgbClr val="3D3D3D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" sz="1600">
                <a:solidFill>
                  <a:srgbClr val="3D3D3D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600">
                <a:solidFill>
                  <a:srgbClr val="3D3D3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Website:</a:t>
            </a:r>
            <a:r>
              <a:rPr lang="en" sz="1600">
                <a:solidFill>
                  <a:srgbClr val="3D3D3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https://www.dellscholars.org/scholarship/</a:t>
            </a:r>
            <a:br>
              <a:rPr lang="en" sz="1600">
                <a:solidFill>
                  <a:srgbClr val="3D3D3D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600">
                <a:solidFill>
                  <a:srgbClr val="3D3D3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Deadline:</a:t>
            </a:r>
            <a:r>
              <a:rPr lang="en" sz="1600">
                <a:solidFill>
                  <a:srgbClr val="3D3D3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December 21, 2020</a:t>
            </a:r>
            <a:endParaRPr sz="1600">
              <a:solidFill>
                <a:srgbClr val="3D3D3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 #1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Familiarize yourself with the entire application process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the questions carefully.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your responses out 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a teacher, counselor, or parent to review the application with you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 #2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Understand the evaluation criteria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Academic Merit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Leadership Potential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Creativity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Service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 #3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 the appropriate nominator and recommender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I have a positive relationship with my recommender or nominator?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my recommender or nominator have the time to write my recommendation or nomination prior to the deadline?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nominators or recommenders do I need?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 #4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Tell your story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am I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of my accomplishments?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activities, clubs or organizations am I involved in?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obstacles have I overcome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makes me unique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my future academic &amp; career goals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 #5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317900"/>
            <a:ext cx="8520600" cy="3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Create a timeline to ensure your application is complete before the deadline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sections of the application weekly.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 and follow-up with your recommenders and nominators to ensure they have submitted their forms prior to the deadline.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 timeline check-off list ensure that you are progressing to complete your application prior to the deadline.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 submission date prior to the actual deadline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Scholarships Available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Coca-Cola Scholars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Gates Scholarship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Dell Scholars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Jackie Robinson Scholarship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Coca-Cola Scholars Program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526575" y="1022775"/>
            <a:ext cx="5305800" cy="4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Achievement-based scholarship awarded to graduating high school seniors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Students are recognized for their commitment to making a significant impact on their schools and communities.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Award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150 Coca-Cola Scholars are selected each year to receive this $20,000 scholarship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00" y="1452337"/>
            <a:ext cx="2815575" cy="28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Coca-Cola Scholars Program - Requirements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06000"/>
            <a:ext cx="8520600" cy="3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Must have minimum GPA of 3.0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Current high school student attending a school in the U.S. who will graduate during the 2020-2021 academic school year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U.S. Citizens, U.S. Nationals, U.S. Permanent Residents, Refugees, Asylees, Cuban-Haitian Entrants, or Humanitarian Parolees - based on the guidelines utilized by U.S. Department of Education for Federal Financial Aid eligibility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Planning to pursue a degree at an accredited U.S. post-secondary institution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Coca-Cola Scholars Program</a:t>
            </a:r>
            <a:r>
              <a:rPr lang="en"/>
              <a:t> ...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Deadline:</a:t>
            </a:r>
            <a:r>
              <a:rPr lang="en"/>
              <a:t> October 31, 2020</a:t>
            </a:r>
            <a:br>
              <a:rPr lang="en"/>
            </a:br>
            <a:br>
              <a:rPr lang="en"/>
            </a:br>
            <a:r>
              <a:rPr b="1" lang="en"/>
              <a:t>Website: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https://www.coca-colascholarsfoundation.org/apply/?utm_source=Website&amp;utm_medium=Blog&amp;utm_campaign=App&amp;utm_content=beacocacolascholar</a:t>
            </a:r>
            <a:br>
              <a:rPr lang="en"/>
            </a:br>
            <a:br>
              <a:rPr lang="en"/>
            </a:br>
            <a:r>
              <a:rPr b="1" lang="en"/>
              <a:t>Sample Application: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https://connect.coca-colascholars.org/file/Coca-Cola-Scholars-Program-Sample-Application.pdf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Gates Scholarship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902925" y="1022775"/>
            <a:ext cx="4929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Gates Scholarship is a highly selective, last-dollar scholarship for exceptional, Pell-eligible, minority, high school seniors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Starting in 2018, the scholarship will be awarded to 300 top student leaders each year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Award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Scholars will receive funding for the full cost of attendance* that is not already covered by other financial aid and the expected family contribution,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400"/>
            <a:ext cx="3598125" cy="35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Gates Scholarship Eligibility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06000"/>
            <a:ext cx="85206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apply, students must be: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749300" rtl="0" algn="l">
              <a:lnSpc>
                <a:spcPct val="142857"/>
              </a:lnSpc>
              <a:spcBef>
                <a:spcPts val="9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high school senior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7493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 at least one of the following ethnicities: African-American, American Indian/Alaska Native*, Asian &amp; Pacific Islander American, and/or Hispanic American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7493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Pell-eligible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7493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US citizen, national, or permanent resident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7493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good academic standing with a minimum cumulative weighted GPA of 3.3 on a 4.0 scale (or equivalent) 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Website: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https://www.thegatesscholarship.org/scholarship</a:t>
            </a:r>
            <a:b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Deadline: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September 15, 2020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2857"/>
              </a:lnSpc>
              <a:spcBef>
                <a:spcPts val="5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5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50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Dell Scholars Program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902925" y="1022775"/>
            <a:ext cx="4929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D3D3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private foundation dedicated to enabling children and youth to achieve their potential</a:t>
            </a:r>
            <a:br>
              <a:rPr lang="en" sz="1400">
                <a:solidFill>
                  <a:srgbClr val="3D3D3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400">
              <a:solidFill>
                <a:srgbClr val="3D3D3D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D3D3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Offers an opportunity for under-served and lower income students to realize their dream of a college education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Award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D3D3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$20,000 scholarships are offered to students for full-time study to complete a bachelor's degree program.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25" y="1443180"/>
            <a:ext cx="3009975" cy="30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en" sz="2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Jackie Robinson Scholarship</a:t>
            </a:r>
            <a:endParaRPr b="1" sz="2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902925" y="1022775"/>
            <a:ext cx="4929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Addresses the financial needs of college students and provides extensive, hands-on mentoring and support services</a:t>
            </a:r>
            <a:br>
              <a:rPr lang="en" sz="1400">
                <a:solidFill>
                  <a:srgbClr val="3D3D3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400">
              <a:solidFill>
                <a:srgbClr val="3D3D3D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four-year program guides JRF Scholars to effectively navigate their college environments, explore career options, develop leadership skills, and embrace a commitment to service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Award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JRF Scholars receive grants of up to $30,000 over four years to complement the financial aid they receive from their colleges or universities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25" y="1737175"/>
            <a:ext cx="3391025" cy="166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