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08781284" val="1068" revOS="4"/>
      <pr:smFileRevision xmlns:pr="smNativeData" xmlns="smNativeData" dt="1708781284" val="0"/>
      <pr:guideOptions xmlns:pr="smNativeData" xmlns="smNativeData" dt="1708781284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4" d="100"/>
          <a:sy n="94" d="100"/>
        </p:scale>
        <p:origin x="288" y="524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 snapToObjects="1" showGuides="1">
      <p:cViewPr>
        <p:scale>
          <a:sx n="94" d="100"/>
          <a:sy n="94" d="100"/>
        </p:scale>
        <p:origin x="288" y="524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AAAAABIEgAA0wIAABAAAAAmAAAACAAAAL2/AAD/HwAA"/>
              </a:ext>
            </a:extLst>
          </p:cNvSpPr>
          <p:nvPr>
            <p:ph type="hdr" idx="2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R="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3" name="Google Shape;4;n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AAAAAAuKgAA0wIAABAAAAAmAAAACAAAAL2/AAD/HwAA"/>
              </a:ext>
            </a:extLst>
          </p:cNvSpPr>
          <p:nvPr>
            <p:ph type="dt" idx="10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R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Google Shape;5;n"/>
          <p:cNvSpPr>
            <a:spLocks noGrp="1" noChangeArrowheads="1"/>
            <a:extLst>
              <a:ext uri="smNativeData">
                <pr:smNativeData xmlns:pr="smNativeData" xmlns="smNativeData" val="SMDATA_15_5O7ZZRMAAAAlAAAACwAAAA0AAAAAOAQAAAgHAAD4JQAABBo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PAAD/HwAA"/>
              </a:ext>
            </a:extLst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5" name="Google Shape;6;n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L2/AAD/Hw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marR="0" indent="-22860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Google Shape;7;n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G41AABIEgAAQDgAABAAAAAmAAAACAAAAL2/AAD/HwAA"/>
              </a:ext>
            </a:extLst>
          </p:cNvSpPr>
          <p:nvPr>
            <p:ph type="ftr" idx="11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R="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7" name="Google Shape;8;n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L0/AAD/HwAA"/>
              </a:ext>
            </a:extLst>
          </p:cNvSpPr>
          <p:nvPr>
            <p:ph type="sldNum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marR="0" indent="0" algn="r">
              <a:spcBef>
                <a:spcPts val="0"/>
              </a:spcBef>
              <a:spcAft>
                <a:spcPts val="0"/>
              </a:spcAft>
              <a:buNone/>
            </a:pPr>
            <a:fld id="{131AD849-07FE-4F2E-B0A2-F17B96EC46A4}" type="slidenum">
              <a:rPr lang="pt-br" sz="1200" cap="none">
                <a:latin typeface="Calibri" pitchFamily="2" charset="0"/>
                <a:ea typeface="Calibri" pitchFamily="2" charset="0"/>
                <a:cs typeface="Calibri" pitchFamily="2" charset="0"/>
              </a:rPr>
              <a:t>‹#›</a:t>
            </a:fld>
            <a:endParaRPr sz="12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;p17:notes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L0/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39;p17:notes"/>
          <p:cNvSpPr>
            <a:spLocks noGrp="1" noChangeArrowheads="1"/>
            <a:extLst>
              <a:ext uri="smNativeData">
                <pr:smNativeData xmlns:pr="smNativeData" xmlns="smNativeData" val="SMDATA_15_5O7ZZRMAAAAlAAAACwAAAA0AAAAAOAQAAAgHAAD4JQAABBo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J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PAAAAAA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9;g13e9cd99caf_0_0:notes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O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L0/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60;g13e9cd99caf_0_0:notes"/>
          <p:cNvSpPr>
            <a:spLocks noGrp="1" noChangeArrowheads="1"/>
            <a:extLst>
              <a:ext uri="smNativeData">
                <pr:smNativeData xmlns:pr="smNativeData" xmlns="smNativeData" val="SMDATA_15_5O7ZZRMAAAAlAAAACwAAAA0AAAAAOAQAAAgHAAD4JQAABBo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O4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PAAAAAA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1ppt.com/moban/" TargetMode="External"/></Relationships>
</file>

<file path=ppt/slideLayouts/_rels/slideLayout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;p24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L2wAAD/HwAA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cap="none"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17;p24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D2wAAD/HwAA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400" cap="none"/>
            </a:lvl1pPr>
            <a:lvl2pPr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2000" cap="none"/>
            </a:lvl2pPr>
            <a:lvl3pPr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800" cap="none"/>
            </a:lvl3pPr>
            <a:lvl4pPr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600" cap="none"/>
            </a:lvl4pPr>
            <a:lvl5pPr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600" cap="none"/>
            </a:lvl5pPr>
            <a:lvl6pPr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600" cap="none"/>
            </a:lvl6pPr>
            <a:lvl7pPr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600" cap="none"/>
            </a:lvl7pPr>
            <a:lvl8pPr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600" cap="none"/>
            </a:lvl8pPr>
            <a:lvl9pPr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600" cap="none"/>
            </a:lvl9pPr>
          </a:lstStyle>
          <a:p>
            <a:pPr/>
          </a:p>
        </p:txBody>
      </p:sp>
      <p:sp>
        <p:nvSpPr>
          <p:cNvPr id="4" name="Google Shape;18;p24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19;p24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20;p24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buNone/>
            </a:lvl1pPr>
            <a:lvl2pPr marL="0" indent="0" algn="r">
              <a:spcBef>
                <a:spcPts val="0"/>
              </a:spcBef>
              <a:buNone/>
            </a:lvl2pPr>
            <a:lvl3pPr marL="0" indent="0" algn="r">
              <a:spcBef>
                <a:spcPts val="0"/>
              </a:spcBef>
              <a:buNone/>
            </a:lvl3pPr>
            <a:lvl4pPr marL="0" indent="0" algn="r">
              <a:spcBef>
                <a:spcPts val="0"/>
              </a:spcBef>
              <a:buNone/>
            </a:lvl4pPr>
            <a:lvl5pPr marL="0" indent="0" algn="r">
              <a:spcBef>
                <a:spcPts val="0"/>
              </a:spcBef>
              <a:buNone/>
            </a:lvl5pPr>
            <a:lvl6pPr marL="0" indent="0" algn="r">
              <a:spcBef>
                <a:spcPts val="0"/>
              </a:spcBef>
              <a:buNone/>
            </a:lvl6pPr>
            <a:lvl7pPr marL="0" indent="0" algn="r">
              <a:spcBef>
                <a:spcPts val="0"/>
              </a:spcBef>
              <a:buNone/>
            </a:lvl7pPr>
            <a:lvl8pPr marL="0" indent="0" algn="r">
              <a:spcBef>
                <a:spcPts val="0"/>
              </a:spcBef>
              <a:buNone/>
            </a:lvl8pPr>
            <a:lvl9pPr marL="0" indent="0" algn="r">
              <a:spcBef>
                <a:spcPts val="0"/>
              </a:spcBef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131A9763-2DFE-4F61-B0A2-DB34D9EC468E}" type="slidenum">
              <a:rPr lang="pt-br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3;p37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Dy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74;p37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DyyAAD/HwAA"/>
              </a:ext>
            </a:extLst>
          </p:cNvSpPr>
          <p:nvPr>
            <p:ph idx="1"/>
          </p:nvPr>
        </p:nvSpPr>
        <p:spPr>
          <a:xfrm rot="5400000">
            <a:off x="3919855" y="-1256030"/>
            <a:ext cx="4351655" cy="105156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1pPr>
            <a:lvl2pPr marL="9144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2pPr>
            <a:lvl3pPr marL="13716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3pPr>
            <a:lvl4pPr marL="18288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4pPr>
            <a:lvl5pPr marL="22860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5pPr>
            <a:lvl6pPr marL="27432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6pPr>
            <a:lvl7pPr marL="32004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7pPr>
            <a:lvl8pPr marL="36576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8pPr>
            <a:lvl9pPr marL="41148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9pPr>
          </a:lstStyle>
          <a:p>
            <a:pPr/>
          </a:p>
        </p:txBody>
      </p:sp>
      <p:sp>
        <p:nvSpPr>
          <p:cNvPr id="4" name="Google Shape;75;p37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76;p37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77;p37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buNone/>
            </a:lvl1pPr>
            <a:lvl2pPr marL="0" indent="0" algn="r">
              <a:spcBef>
                <a:spcPts val="0"/>
              </a:spcBef>
              <a:buNone/>
            </a:lvl2pPr>
            <a:lvl3pPr marL="0" indent="0" algn="r">
              <a:spcBef>
                <a:spcPts val="0"/>
              </a:spcBef>
              <a:buNone/>
            </a:lvl3pPr>
            <a:lvl4pPr marL="0" indent="0" algn="r">
              <a:spcBef>
                <a:spcPts val="0"/>
              </a:spcBef>
              <a:buNone/>
            </a:lvl4pPr>
            <a:lvl5pPr marL="0" indent="0" algn="r">
              <a:spcBef>
                <a:spcPts val="0"/>
              </a:spcBef>
              <a:buNone/>
            </a:lvl5pPr>
            <a:lvl6pPr marL="0" indent="0" algn="r">
              <a:spcBef>
                <a:spcPts val="0"/>
              </a:spcBef>
              <a:buNone/>
            </a:lvl6pPr>
            <a:lvl7pPr marL="0" indent="0" algn="r">
              <a:spcBef>
                <a:spcPts val="0"/>
              </a:spcBef>
              <a:buNone/>
            </a:lvl7pPr>
            <a:lvl8pPr marL="0" indent="0" algn="r">
              <a:spcBef>
                <a:spcPts val="0"/>
              </a:spcBef>
              <a:buNone/>
            </a:lvl8pPr>
            <a:lvl9pPr marL="0" indent="0" algn="r">
              <a:spcBef>
                <a:spcPts val="0"/>
              </a:spcBef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131AA761-2FFE-4F51-B0A2-D904E9EC468C}" type="slidenum">
              <a:rPr lang="pt-br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9;p38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D8CAADYRQAAACYAABAAAAAmAAAACAAAAD2yAAD/HwAA"/>
              </a:ext>
            </a:extLst>
          </p:cNvSpPr>
          <p:nvPr>
            <p:ph type="title"/>
          </p:nvPr>
        </p:nvSpPr>
        <p:spPr>
          <a:xfrm rot="5400000">
            <a:off x="7133590" y="1956435"/>
            <a:ext cx="5812155" cy="26289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80;p38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C8NAAAACYAABAAAAAmAAAACAAAAD2yAAD/HwAA"/>
              </a:ext>
            </a:extLst>
          </p:cNvSpPr>
          <p:nvPr>
            <p:ph idx="1"/>
          </p:nvPr>
        </p:nvSpPr>
        <p:spPr>
          <a:xfrm rot="5400000">
            <a:off x="1798955" y="-595630"/>
            <a:ext cx="5812155" cy="77343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1pPr>
            <a:lvl2pPr marL="9144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2pPr>
            <a:lvl3pPr marL="13716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3pPr>
            <a:lvl4pPr marL="18288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4pPr>
            <a:lvl5pPr marL="22860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5pPr>
            <a:lvl6pPr marL="27432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6pPr>
            <a:lvl7pPr marL="32004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7pPr>
            <a:lvl8pPr marL="36576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8pPr>
            <a:lvl9pPr marL="41148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9pPr>
          </a:lstStyle>
          <a:p>
            <a:pPr/>
          </a:p>
        </p:txBody>
      </p:sp>
      <p:sp>
        <p:nvSpPr>
          <p:cNvPr id="4" name="Google Shape;81;p38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82;p38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83;p38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buNone/>
            </a:lvl1pPr>
            <a:lvl2pPr marL="0" indent="0" algn="r">
              <a:spcBef>
                <a:spcPts val="0"/>
              </a:spcBef>
              <a:buNone/>
            </a:lvl2pPr>
            <a:lvl3pPr marL="0" indent="0" algn="r">
              <a:spcBef>
                <a:spcPts val="0"/>
              </a:spcBef>
              <a:buNone/>
            </a:lvl3pPr>
            <a:lvl4pPr marL="0" indent="0" algn="r">
              <a:spcBef>
                <a:spcPts val="0"/>
              </a:spcBef>
              <a:buNone/>
            </a:lvl4pPr>
            <a:lvl5pPr marL="0" indent="0" algn="r">
              <a:spcBef>
                <a:spcPts val="0"/>
              </a:spcBef>
              <a:buNone/>
            </a:lvl5pPr>
            <a:lvl6pPr marL="0" indent="0" algn="r">
              <a:spcBef>
                <a:spcPts val="0"/>
              </a:spcBef>
              <a:buNone/>
            </a:lvl6pPr>
            <a:lvl7pPr marL="0" indent="0" algn="r">
              <a:spcBef>
                <a:spcPts val="0"/>
              </a:spcBef>
              <a:buNone/>
            </a:lvl7pPr>
            <a:lvl8pPr marL="0" indent="0" algn="r">
              <a:spcBef>
                <a:spcPts val="0"/>
              </a:spcBef>
              <a:buNone/>
            </a:lvl8pPr>
            <a:lvl9pPr marL="0" indent="0" algn="r">
              <a:spcBef>
                <a:spcPts val="0"/>
              </a:spcBef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131AEEEA-A4FE-4F18-B0A2-524DA0EC4607}" type="slidenum">
              <a:rPr lang="pt-br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1_Main Slide copy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6;p26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AAAAAB0EgAAdBIAABAAAAAmAAAACAAAAD2wAAD/HwAA"/>
              </a:ext>
            </a:extLst>
          </p:cNvSpPr>
          <p:nvPr>
            <p:ph type="sldNum" idx="12"/>
          </p:nvPr>
        </p:nvSpPr>
        <p:spPr>
          <a:xfrm>
            <a:off x="0" y="0"/>
            <a:ext cx="2999740" cy="299974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fld id="{131AF1B8-F6FE-4F07-B0A2-0052BFEC4655}" type="slidenum">
              <a:rPr lang="pt-br" cap="none"/>
              <a:t/>
            </a:fld>
          </a:p>
        </p:txBody>
      </p:sp>
      <p:sp>
        <p:nvSpPr>
          <p:cNvPr id="3" name="Google Shape;87;p26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EAAAAAAAAArLG7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LG7AAAAAAEAAAAAAAAAAAAAAAAAAAAAAAAAAAAAAAAAAAAAAAAAAAAAAAJ/f38AAAAAA8zMzADAwP8Af39/AAAAAAAAAAAAAAAAAAAAAAAAAAAAIQAAABgAAAAUAAAAAC0AAJkNAAAAPAAAlxwAABAAAAAmAAAACAAAAAGAAAD/HwAA"/>
              </a:ext>
            </a:extLst>
          </p:cNvSpPr>
          <p:nvPr>
            <p:ph type="pic" idx="2"/>
          </p:nvPr>
        </p:nvSpPr>
        <p:spPr>
          <a:xfrm>
            <a:off x="7315200" y="2210435"/>
            <a:ext cx="2438400" cy="2437130"/>
          </a:xfrm>
          <a:solidFill>
            <a:srgbClr val="ACB1BB"/>
          </a:solidFill>
          <a:ln>
            <a:noFill/>
          </a:ln>
        </p:spPr>
      </p:sp>
      <p:sp>
        <p:nvSpPr>
          <p:cNvPr id="4" name="Google Shape;88;p26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EAAAAAAAAAf39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39/AAAAAAEAAAAAAAAAAAAAAAAAAAAAAAAAAAAAAAAAAAAAAAAAAAAAAAJ/f38AAAAAA8zMzADAwP8Af39/AAAAAAAAAAAAAAAAAAAAAAAAAAAAIQAAABgAAAAUAAAAAB4AAJkNAAAALQAAlxwAABAAAAAmAAAACAAAAAGAAAD/HwAA"/>
              </a:ext>
            </a:extLst>
          </p:cNvSpPr>
          <p:nvPr>
            <p:ph type="pic" idx="3"/>
          </p:nvPr>
        </p:nvSpPr>
        <p:spPr>
          <a:xfrm>
            <a:off x="4876800" y="2210435"/>
            <a:ext cx="2438400" cy="2437130"/>
          </a:xfrm>
          <a:solidFill>
            <a:srgbClr val="7F7F7F"/>
          </a:solidFill>
          <a:ln>
            <a:noFill/>
          </a:ln>
        </p:spPr>
      </p:sp>
      <p:sp>
        <p:nvSpPr>
          <p:cNvPr id="5" name="Google Shape;89;p26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EAAAAAAAAAf39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39/AAAAAAEAAAAAAAAAAAAAAAAAAAAAAAAAAAAAAAAAAAAAAAAAAAAAAAJ/f38AAAAAA8zMzADAwP8Af39/AAAAAAAAAAAAAAAAAAAAAAAAAAAAIQAAABgAAAAUAAAAADwAAJkNAAAASwAAlxwAABAAAAAmAAAACAAAAAGAAAD/HwAA"/>
              </a:ext>
            </a:extLst>
          </p:cNvSpPr>
          <p:nvPr>
            <p:ph type="pic" idx="4"/>
          </p:nvPr>
        </p:nvSpPr>
        <p:spPr>
          <a:xfrm>
            <a:off x="9753600" y="2210435"/>
            <a:ext cx="2438400" cy="2437130"/>
          </a:xfrm>
          <a:solidFill>
            <a:srgbClr val="7F7F7F"/>
          </a:solidFill>
          <a:ln>
            <a:noFill/>
          </a:ln>
        </p:spPr>
      </p:sp>
    </p:spTree>
  </p:cSld>
  <p:clrMapOvr>
    <a:masterClrMapping/>
  </p:clrMapOvr>
  <p:transition spd="med" p14:dur="1500" advClick="0">
    <p:random/>
    <p:extLst>
      <p:ext uri="smNativeData">
        <pr:smNativeData xmlns:pr="smNativeData" xmlns="smNativeData" val="5O7ZZQAAAADcBQAAAAAAAAEAAAAAAAAAAAAAAAAAAAAAAAAAAAAAAAAAAAAAAAAAAAAAAAAAAAAAAAAA"/>
      </p:ext>
    </p:extLst>
  </p:transition>
  <p:hf hdr="0" ftr="0" dt="0"/>
</p:sldLayout>
</file>

<file path=ppt/slideLayouts/slideLayout1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;p27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L2wAAD/HwAA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1800" cap="none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1800" cap="none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1800" cap="none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1800" cap="none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1800" cap="none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1800" cap="none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1800" cap="none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1800" cap="none"/>
            </a:lvl9pPr>
          </a:lstStyle>
          <a:p>
            <a:pPr/>
          </a:p>
        </p:txBody>
      </p:sp>
      <p:sp>
        <p:nvSpPr>
          <p:cNvPr id="3" name="Google Shape;92;p27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D2wAAD/HwAA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Google Shape;93;p27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AAAAAB0EgAAdBIAABAAAAAmAAAACAAAAD2wAAD/HwAA"/>
              </a:ext>
            </a:extLst>
          </p:cNvSpPr>
          <p:nvPr>
            <p:ph type="dt" idx="10"/>
          </p:nvPr>
        </p:nvSpPr>
        <p:spPr>
          <a:xfrm>
            <a:off x="0" y="0"/>
            <a:ext cx="2999740" cy="299974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R="0" algn="l">
              <a:spcBef>
                <a:spcPts val="0"/>
              </a:spcBef>
              <a:spcAft>
                <a:spcPts val="0"/>
              </a:spcAft>
              <a:buNone/>
              <a:defRPr sz="1800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Google Shape;94;p27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AAAAAB0EgAAdBIAABAAAAAmAAAACAAAAD2wAAD/HwAA"/>
              </a:ext>
            </a:extLst>
          </p:cNvSpPr>
          <p:nvPr>
            <p:ph type="ftr" idx="11"/>
          </p:nvPr>
        </p:nvSpPr>
        <p:spPr>
          <a:xfrm>
            <a:off x="0" y="0"/>
            <a:ext cx="2999740" cy="299974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R="0" algn="l">
              <a:spcBef>
                <a:spcPts val="0"/>
              </a:spcBef>
              <a:spcAft>
                <a:spcPts val="0"/>
              </a:spcAft>
              <a:buNone/>
              <a:defRPr sz="1800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Google Shape;95;p27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AAAAAB0EgAAdBIAABAAAAAmAAAACAAAAD2wAAD/HwAA"/>
              </a:ext>
            </a:extLst>
          </p:cNvSpPr>
          <p:nvPr>
            <p:ph type="sldNum" idx="12"/>
          </p:nvPr>
        </p:nvSpPr>
        <p:spPr>
          <a:xfrm>
            <a:off x="0" y="0"/>
            <a:ext cx="2999740" cy="299974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buNone/>
              <a:defRPr sz="1800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buNone/>
              <a:defRPr sz="1800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0" marR="0" indent="0" algn="l">
              <a:spcBef>
                <a:spcPts val="0"/>
              </a:spcBef>
              <a:buNone/>
              <a:defRPr sz="1800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0" marR="0" indent="0" algn="l">
              <a:spcBef>
                <a:spcPts val="0"/>
              </a:spcBef>
              <a:buNone/>
              <a:defRPr sz="1800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0" marR="0" indent="0" algn="l">
              <a:spcBef>
                <a:spcPts val="0"/>
              </a:spcBef>
              <a:buNone/>
              <a:defRPr sz="1800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0" marR="0" indent="0" algn="l">
              <a:spcBef>
                <a:spcPts val="0"/>
              </a:spcBef>
              <a:buNone/>
              <a:defRPr sz="1800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0" marR="0" indent="0" algn="l">
              <a:spcBef>
                <a:spcPts val="0"/>
              </a:spcBef>
              <a:buNone/>
              <a:defRPr sz="1800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0" marR="0" indent="0" algn="l">
              <a:spcBef>
                <a:spcPts val="0"/>
              </a:spcBef>
              <a:buNone/>
              <a:defRPr sz="1800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0" marR="0" indent="0" algn="l">
              <a:spcBef>
                <a:spcPts val="0"/>
              </a:spcBef>
              <a:buNone/>
              <a:defRPr sz="1800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fld id="{131ADF40-0EFE-4F29-B0A2-F87C91EC46AD}" type="slidenum">
              <a:rPr lang="pt-br" cap="none"/>
              <a:t/>
            </a:fld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1_Main Slide copy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7;p28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EAAAAAAAAAzNDVAP///wg0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NDVAAAAAAEAAAAAAAAAAAAAAAAAAAAAAAAAAAAAAAAAAAAAAAAAAAAAAAJ/f38AAAAAA8zMzADAwP8Af39/AAAAAAAAAAAAAAAAAAAAAAAAAAAAIQAAABgAAAAUAAAA5QMAABAIAAAQDAAAOxAAABAAAAAmAAAACAAAAAGAAAD/HwAA"/>
              </a:ext>
            </a:extLst>
          </p:cNvSpPr>
          <p:nvPr>
            <p:ph type="pic" idx="2"/>
          </p:nvPr>
        </p:nvSpPr>
        <p:spPr>
          <a:xfrm>
            <a:off x="633095" y="1310640"/>
            <a:ext cx="1327785" cy="1327785"/>
          </a:xfrm>
          <a:solidFill>
            <a:srgbClr val="CCD0D5">
              <a:alpha val="48000"/>
            </a:srgbClr>
          </a:solidFill>
          <a:ln>
            <a:noFill/>
          </a:ln>
        </p:spPr>
      </p:sp>
      <p:sp>
        <p:nvSpPr>
          <p:cNvPr id="3" name="Google Shape;98;p28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EAAAAAAAAAzNDVAP///wg0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NDVAAAAAAEAAAAAAAAAAAAAAAAAAAAAAAAAAAAAAAAAAAAAAAAAAAAAAAJ/f38AAAAAA8zMzADAwP8Af39/AAAAAAAAAAAAAAAAAAAAAAAAAAAAIQAAABgAAAAUAAAA1A0AABAIAAD/FQAAOxAAABAAAAAmAAAACAAAAAGAAAD/HwAA"/>
              </a:ext>
            </a:extLst>
          </p:cNvSpPr>
          <p:nvPr>
            <p:ph type="pic" idx="3"/>
          </p:nvPr>
        </p:nvSpPr>
        <p:spPr>
          <a:xfrm>
            <a:off x="2247900" y="1310640"/>
            <a:ext cx="1327785" cy="1327785"/>
          </a:xfrm>
          <a:solidFill>
            <a:srgbClr val="CCD0D5">
              <a:alpha val="48000"/>
            </a:srgbClr>
          </a:solidFill>
          <a:ln>
            <a:noFill/>
          </a:ln>
        </p:spPr>
      </p:sp>
      <p:sp>
        <p:nvSpPr>
          <p:cNvPr id="4" name="Google Shape;99;p28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EAAAAAAAAAzNDVAP///wg0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NDVAAAAAAEAAAAAAAAAAAAAAAAAAAAAAAAAAAAAAAAAAAAAAAAAAAAAAAJ/f38AAAAAA8zMzADAwP8Af39/AAAAAAAAAAAAAAAAAAAAAAAAAAAAIQAAABgAAAAUAAAAwhcAABAIAADtHwAAOxAAABAAAAAmAAAACAAAAAGAAAD/HwAA"/>
              </a:ext>
            </a:extLst>
          </p:cNvSpPr>
          <p:nvPr>
            <p:ph type="pic" idx="4"/>
          </p:nvPr>
        </p:nvSpPr>
        <p:spPr>
          <a:xfrm>
            <a:off x="3862070" y="1310640"/>
            <a:ext cx="1327785" cy="1327785"/>
          </a:xfrm>
          <a:solidFill>
            <a:srgbClr val="CCD0D5">
              <a:alpha val="48000"/>
            </a:srgbClr>
          </a:solidFill>
          <a:ln>
            <a:noFill/>
          </a:ln>
        </p:spPr>
      </p:sp>
      <p:sp>
        <p:nvSpPr>
          <p:cNvPr id="5" name="Google Shape;100;p28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EAAAAAAAAAzNDVAP///wg0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NDVAAAAAAEAAAAAAAAAAAAAAAAAAAAAAAAAAAAAAAAAAAAAAAAAAAAAAAJ/f38AAAAAA8zMzADAwP8Af39/AAAAAAAAAAAAAAAAAAAAAAAAAAAAIQAAABgAAAAUAAAAsSEAABAIAADcKQAAOxAAABAAAAAmAAAACAAAAAGAAAD/HwAA"/>
              </a:ext>
            </a:extLst>
          </p:cNvSpPr>
          <p:nvPr>
            <p:ph type="pic" idx="5"/>
          </p:nvPr>
        </p:nvSpPr>
        <p:spPr>
          <a:xfrm>
            <a:off x="5476875" y="1310640"/>
            <a:ext cx="1327785" cy="1327785"/>
          </a:xfrm>
          <a:solidFill>
            <a:srgbClr val="CCD0D5">
              <a:alpha val="48000"/>
            </a:srgbClr>
          </a:solidFill>
          <a:ln>
            <a:noFill/>
          </a:ln>
        </p:spPr>
      </p:sp>
      <p:sp>
        <p:nvSpPr>
          <p:cNvPr id="6" name="Google Shape;101;p28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EAAAAAAAAAzNDVAP///wg0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NDVAAAAAAEAAAAAAAAAAAAAAAAAAAAAAAAAAAAAAAAAAAAAAAAAAAAAAAJ/f38AAAAAA8zMzADAwP8Af39/AAAAAAAAAAAAAAAAAAAAAAAAAAAAIQAAABgAAAAUAAAAnysAABAIAADKMwAAOxAAABAAAAAmAAAACAAAAAGAAAD/HwAA"/>
              </a:ext>
            </a:extLst>
          </p:cNvSpPr>
          <p:nvPr>
            <p:ph type="pic" idx="6"/>
          </p:nvPr>
        </p:nvSpPr>
        <p:spPr>
          <a:xfrm>
            <a:off x="7091045" y="1310640"/>
            <a:ext cx="1327785" cy="1327785"/>
          </a:xfrm>
          <a:solidFill>
            <a:srgbClr val="CCD0D5">
              <a:alpha val="48000"/>
            </a:srgbClr>
          </a:solidFill>
          <a:ln>
            <a:noFill/>
          </a:ln>
        </p:spPr>
      </p:sp>
      <p:sp>
        <p:nvSpPr>
          <p:cNvPr id="7" name="Google Shape;102;p28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EAAAAAAAAAzNDVAP///wg0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NDVAAAAAAEAAAAAAAAAAAAAAAAAAAAAAAAAAAAAAAAAAAAAAAAAAAAAAAJ/f38AAAAAA8zMzADAwP8Af39/AAAAAAAAAAAAAAAAAAAAAAAAAAAAIQAAABgAAAAUAAAAjjUAABAIAAC5PQAAOxAAABAAAAAmAAAACAAAAAGAAAD/HwAA"/>
              </a:ext>
            </a:extLst>
          </p:cNvSpPr>
          <p:nvPr>
            <p:ph type="pic" idx="7"/>
          </p:nvPr>
        </p:nvSpPr>
        <p:spPr>
          <a:xfrm>
            <a:off x="8705850" y="1310640"/>
            <a:ext cx="1327785" cy="1327785"/>
          </a:xfrm>
          <a:solidFill>
            <a:srgbClr val="CCD0D5">
              <a:alpha val="48000"/>
            </a:srgbClr>
          </a:solidFill>
          <a:ln>
            <a:noFill/>
          </a:ln>
        </p:spPr>
      </p:sp>
      <p:sp>
        <p:nvSpPr>
          <p:cNvPr id="8" name="Google Shape;103;p28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EAAAAAAAAAzNDVAP///wg0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NDVAAAAAAEAAAAAAAAAAAAAAAAAAAAAAAAAAAAAAAAAAAAAAAAAAAAAAAJ/f38AAAAAA8zMzADAwP8Af39/AAAAAAAAAAAAAAAAAAAAAAAAAAAAIQAAABgAAAAUAAAAfD8AABAIAACnRwAAOxAAABAAAAAmAAAACAAAAAGAAAD/HwAA"/>
              </a:ext>
            </a:extLst>
          </p:cNvSpPr>
          <p:nvPr>
            <p:ph type="pic" idx="8"/>
          </p:nvPr>
        </p:nvSpPr>
        <p:spPr>
          <a:xfrm>
            <a:off x="10320020" y="1310640"/>
            <a:ext cx="1327785" cy="1327785"/>
          </a:xfrm>
          <a:solidFill>
            <a:srgbClr val="CCD0D5">
              <a:alpha val="48000"/>
            </a:srgbClr>
          </a:solidFill>
          <a:ln>
            <a:noFill/>
          </a:ln>
        </p:spPr>
      </p:sp>
      <p:sp>
        <p:nvSpPr>
          <p:cNvPr id="9" name="Google Shape;104;p28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EAAAAAAAAAzNDVAP///wg0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NDVAAAAAAEAAAAAAAAAAAAAAAAAAAAAAAAAAAAAAAAAAAAAAAAAAAAAAAJ/f38AAAAAA8zMzADAwP8Af39/AAAAAAAAAAAAAAAAAAAAAAAAAAAAIQAAABgAAAAUAAAA5QMAAJIcAAAQDAAAvSQAABAAAAAmAAAACAAAAAGAAAD/HwAA"/>
              </a:ext>
            </a:extLst>
          </p:cNvSpPr>
          <p:nvPr>
            <p:ph type="pic" idx="9"/>
          </p:nvPr>
        </p:nvSpPr>
        <p:spPr>
          <a:xfrm>
            <a:off x="633095" y="4644390"/>
            <a:ext cx="1327785" cy="1327785"/>
          </a:xfrm>
          <a:solidFill>
            <a:srgbClr val="CCD0D5">
              <a:alpha val="48000"/>
            </a:srgbClr>
          </a:solidFill>
          <a:ln>
            <a:noFill/>
          </a:ln>
        </p:spPr>
      </p:sp>
      <p:sp>
        <p:nvSpPr>
          <p:cNvPr id="10" name="Google Shape;105;p28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EAAAAAAAAAzNDVAP///wg0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NDVAAAAAAEAAAAAAAAAAAAAAAAAAAAAAAAAAAAAAAAAAAAAAAAAAAAAAAJ/f38AAAAAA8zMzADAwP8Af39/AAAAAAAAAAAAAAAAAAAAAAAAAAAAIQAAABgAAAAUAAAA1A0AAJIcAAD/FQAAvSQAABAAAAAmAAAACAAAAAGAAAD/HwAA"/>
              </a:ext>
            </a:extLst>
          </p:cNvSpPr>
          <p:nvPr>
            <p:ph type="pic" idx="13"/>
          </p:nvPr>
        </p:nvSpPr>
        <p:spPr>
          <a:xfrm>
            <a:off x="2247900" y="4644390"/>
            <a:ext cx="1327785" cy="1327785"/>
          </a:xfrm>
          <a:solidFill>
            <a:srgbClr val="CCD0D5">
              <a:alpha val="48000"/>
            </a:srgbClr>
          </a:solidFill>
          <a:ln>
            <a:noFill/>
          </a:ln>
        </p:spPr>
      </p:sp>
      <p:sp>
        <p:nvSpPr>
          <p:cNvPr id="11" name="Google Shape;106;p28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EAAAAAAAAAzNDVAP///wg0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NDVAAAAAAEAAAAAAAAAAAAAAAAAAAAAAAAAAAAAAAAAAAAAAAAAAAAAAAJ/f38AAAAAA8zMzADAwP8Af39/AAAAAAAAAAAAAAAAAAAAAAAAAAAAIQAAABgAAAAUAAAAwhcAAJIcAADtHwAAvSQAABAAAAAmAAAACAAAAAGAAAD/HwAA"/>
              </a:ext>
            </a:extLst>
          </p:cNvSpPr>
          <p:nvPr>
            <p:ph type="pic" idx="14"/>
          </p:nvPr>
        </p:nvSpPr>
        <p:spPr>
          <a:xfrm>
            <a:off x="3862070" y="4644390"/>
            <a:ext cx="1327785" cy="1327785"/>
          </a:xfrm>
          <a:solidFill>
            <a:srgbClr val="CCD0D5">
              <a:alpha val="48000"/>
            </a:srgbClr>
          </a:solidFill>
          <a:ln>
            <a:noFill/>
          </a:ln>
        </p:spPr>
      </p:sp>
      <p:sp>
        <p:nvSpPr>
          <p:cNvPr id="12" name="Google Shape;107;p28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EAAAAAAAAAzNDVAP///wg0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NDVAAAAAAEAAAAAAAAAAAAAAAAAAAAAAAAAAAAAAAAAAAAAAAAAAAAAAAJ/f38AAAAAA8zMzADAwP8Af39/AAAAAAAAAAAAAAAAAAAAAAAAAAAAIQAAABgAAAAUAAAAsSEAAJIcAADcKQAAvSQAABAAAAAmAAAACAAAAAGAAAD/HwAA"/>
              </a:ext>
            </a:extLst>
          </p:cNvSpPr>
          <p:nvPr>
            <p:ph type="pic" idx="15"/>
          </p:nvPr>
        </p:nvSpPr>
        <p:spPr>
          <a:xfrm>
            <a:off x="5476875" y="4644390"/>
            <a:ext cx="1327785" cy="1327785"/>
          </a:xfrm>
          <a:solidFill>
            <a:srgbClr val="CCD0D5">
              <a:alpha val="48000"/>
            </a:srgbClr>
          </a:solidFill>
          <a:ln>
            <a:noFill/>
          </a:ln>
        </p:spPr>
      </p:sp>
      <p:sp>
        <p:nvSpPr>
          <p:cNvPr id="13" name="Google Shape;108;p28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EAAAAAAAAAzNDVAP///wg0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NDVAAAAAAEAAAAAAAAAAAAAAAAAAAAAAAAAAAAAAAAAAAAAAAAAAAAAAAJ/f38AAAAAA8zMzADAwP8Af39/AAAAAAAAAAAAAAAAAAAAAAAAAAAAIQAAABgAAAAUAAAAnysAAJIcAADKMwAAvSQAABAAAAAmAAAACAAAAAGAAAD/HwAA"/>
              </a:ext>
            </a:extLst>
          </p:cNvSpPr>
          <p:nvPr>
            <p:ph type="pic" idx="16"/>
          </p:nvPr>
        </p:nvSpPr>
        <p:spPr>
          <a:xfrm>
            <a:off x="7091045" y="4644390"/>
            <a:ext cx="1327785" cy="1327785"/>
          </a:xfrm>
          <a:solidFill>
            <a:srgbClr val="CCD0D5">
              <a:alpha val="48000"/>
            </a:srgbClr>
          </a:solidFill>
          <a:ln>
            <a:noFill/>
          </a:ln>
        </p:spPr>
      </p:sp>
      <p:sp>
        <p:nvSpPr>
          <p:cNvPr id="14" name="Google Shape;109;p28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EAAAAAAAAAzNDVAP///wg0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NDVAAAAAAEAAAAAAAAAAAAAAAAAAAAAAAAAAAAAAAAAAAAAAAAAAAAAAAJ/f38AAAAAA8zMzADAwP8Af39/AAAAAAAAAAAAAAAAAAAAAAAAAAAAIQAAABgAAAAUAAAAjjUAAJIcAAC5PQAAvSQAABAAAAAmAAAACAAAAAGAAAD/HwAA"/>
              </a:ext>
            </a:extLst>
          </p:cNvSpPr>
          <p:nvPr>
            <p:ph type="pic" idx="17"/>
          </p:nvPr>
        </p:nvSpPr>
        <p:spPr>
          <a:xfrm>
            <a:off x="8705850" y="4644390"/>
            <a:ext cx="1327785" cy="1327785"/>
          </a:xfrm>
          <a:solidFill>
            <a:srgbClr val="CCD0D5">
              <a:alpha val="48000"/>
            </a:srgbClr>
          </a:solidFill>
          <a:ln>
            <a:noFill/>
          </a:ln>
        </p:spPr>
      </p:sp>
      <p:sp>
        <p:nvSpPr>
          <p:cNvPr id="15" name="Google Shape;110;p28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EAAAAAAAAAzNDVAP///wg0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NDVAAAAAAEAAAAAAAAAAAAAAAAAAAAAAAAAAAAAAAAAAAAAAAAAAAAAAAJ/f38AAAAAA8zMzADAwP8Af39/AAAAAAAAAAAAAAAAAAAAAAAAAAAAIQAAABgAAAAUAAAAfD8AAJIcAACnRwAAvSQAABAAAAAmAAAACAAAAAGAAAD/HwAA"/>
              </a:ext>
            </a:extLst>
          </p:cNvSpPr>
          <p:nvPr>
            <p:ph type="pic" idx="18"/>
          </p:nvPr>
        </p:nvSpPr>
        <p:spPr>
          <a:xfrm>
            <a:off x="10320020" y="4644390"/>
            <a:ext cx="1327785" cy="1327785"/>
          </a:xfrm>
          <a:solidFill>
            <a:srgbClr val="CCD0D5">
              <a:alpha val="48000"/>
            </a:srgbClr>
          </a:solidFill>
          <a:ln>
            <a:noFill/>
          </a:ln>
        </p:spPr>
      </p:sp>
    </p:spTree>
  </p:cSld>
  <p:clrMapOvr>
    <a:masterClrMapping/>
  </p:clrMapOvr>
  <p:transition spd="med" p14:dur="1500" advClick="0">
    <p:random/>
    <p:extLst>
      <p:ext uri="smNativeData">
        <pr:smNativeData xmlns:pr="smNativeData" xmlns="smNativeData" val="5O7ZZQAAAADcBQAAAAAAAAEAAAAAAAAAAAAAAAAAAAAAAAAAAAAAAAAAAAAAAAAAAAAAAAAAAAAAAAAA"/>
      </p:ext>
    </p:extLst>
  </p:transition>
</p:sldLayout>
</file>

<file path=ppt/slideLayouts/slideLayout1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p14:dur="1500" advClick="0">
    <p:random/>
    <p:extLst>
      <p:ext uri="smNativeData">
        <pr:smNativeData xmlns:pr="smNativeData" xmlns="smNativeData" val="5O7ZZQAAAADcBQAAAAAAAAEAAAAAAAAAAAAAAAAAAAAAAAAAAAAAAAAAAAAAAAAAAAAAAAAAAAAAAAAA"/>
      </p:ext>
    </p:extLst>
  </p:transition>
</p:sldLayout>
</file>

<file path=ppt/slideLayouts/slideLayout1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p14:dur="1500" advClick="0">
    <p:random/>
    <p:extLst>
      <p:ext uri="smNativeData">
        <pr:smNativeData xmlns:pr="smNativeData" xmlns="smNativeData" val="5O7ZZQAAAADcBQAAAAAAAAEAAAAAAAAAAAAAAAAAAAAAAAAAAAAAAAAAAAAAAAAAAAAAAAAAAAAAAAAA"/>
      </p:ext>
    </p:extLst>
  </p:transition>
</p:sldLayout>
</file>

<file path=ppt/slideLayouts/slideLayout1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1_Main Slide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;p41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EAAAAAAAAAzNDV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NDVAAAAAAEAAAAAAAAAAAAAAAAAAAAAAAAAAAAAAAAAAAAAAAAAAAAAAAJ/f38AAAAAA8zMzADAwP8Af39/AAAAAAAAAAAAAAAAAAAAAAAAAAAAIQAAABgAAAAUAAAAzwcAAFQLAAB7FQAAABkAABAAAAAmAAAACAAAAAGAAAD/HwAA"/>
              </a:ext>
            </a:extLst>
          </p:cNvSpPr>
          <p:nvPr>
            <p:ph type="pic" idx="2"/>
          </p:nvPr>
        </p:nvSpPr>
        <p:spPr>
          <a:xfrm>
            <a:off x="1269365" y="1841500"/>
            <a:ext cx="2222500" cy="2222500"/>
          </a:xfrm>
          <a:solidFill>
            <a:srgbClr val="CCD0D5"/>
          </a:solidFill>
          <a:ln>
            <a:noFill/>
          </a:ln>
        </p:spPr>
      </p:sp>
      <p:sp>
        <p:nvSpPr>
          <p:cNvPr id="3" name="Google Shape;115;p41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EAAAAAAAAAzNDV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NDVAAAAAAEAAAAAAAAAAAAAAAAAAAAAAAAAAAAAAAAAAAAAAAAAAAAAAAJ/f38AAAAAA8zMzADAwP8Af39/AAAAAAAAAAAAAAAAAAAAAAAAAAAAIQAAABgAAAAUAAAA1BcAAFQLAACAJQAAABkAABAAAAAmAAAACAAAAAGAAAD/HwAA"/>
              </a:ext>
            </a:extLst>
          </p:cNvSpPr>
          <p:nvPr>
            <p:ph type="pic" idx="3"/>
          </p:nvPr>
        </p:nvSpPr>
        <p:spPr>
          <a:xfrm>
            <a:off x="3873500" y="1841500"/>
            <a:ext cx="2222500" cy="2222500"/>
          </a:xfrm>
          <a:solidFill>
            <a:srgbClr val="CCD0D5"/>
          </a:solidFill>
          <a:ln>
            <a:noFill/>
          </a:ln>
        </p:spPr>
      </p:sp>
    </p:spTree>
  </p:cSld>
  <p:clrMapOvr>
    <a:masterClrMapping/>
  </p:clrMapOvr>
  <p:transition spd="med" p14:dur="1500" advClick="0">
    <p:random/>
    <p:extLst>
      <p:ext uri="smNativeData">
        <pr:smNativeData xmlns:pr="smNativeData" xmlns="smNativeData" val="5O7ZZQAAAADcBQAAAAAAAAEAAAAAAAAAAAAAAAAAAAAAAAAAAAAAAAAAAAAAAAAAAAAAAAAAAAAAAAAA"/>
      </p:ext>
    </p:extLst>
  </p:transition>
</p:sldLayout>
</file>

<file path=ppt/slideLayouts/slideLayout1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1_Main Slide copy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7;p42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AAAAAB0EgAAdBIAABAAAAAmAAAACAAAAD2wAAD/HwAA"/>
              </a:ext>
            </a:extLst>
          </p:cNvSpPr>
          <p:nvPr>
            <p:ph type="sldNum" idx="12"/>
          </p:nvPr>
        </p:nvSpPr>
        <p:spPr>
          <a:xfrm>
            <a:off x="0" y="0"/>
            <a:ext cx="2999740" cy="299974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fld id="{131AE3EE-A0FE-4F15-B0A2-5640ADEC4603}" type="slidenum">
              <a:rPr lang="pt-br" cap="none"/>
              <a:t>‹#›</a:t>
            </a:fld>
          </a:p>
        </p:txBody>
      </p:sp>
      <p:sp>
        <p:nvSpPr>
          <p:cNvPr id="3" name="Google Shape;118;p42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EAAAAAAAAArLG7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LG7AAAAAAEAAAAAAAAAAAAAAAAAAAAAAAAAAAAAAAAAAAAAAAAAAAAAAAJ/f38AAAAAA8zMzADAwP8Af39/AAAAAAAAAAAAAAAAAAAAAAAAAAAAIQAAABgAAAAUAAAAcBoAAOESAACQMAAAnSAAABAAAAAmAAAACAAAAAGAAAD/HwAA"/>
              </a:ext>
            </a:extLst>
          </p:cNvSpPr>
          <p:nvPr>
            <p:ph type="pic" idx="2"/>
          </p:nvPr>
        </p:nvSpPr>
        <p:spPr>
          <a:xfrm>
            <a:off x="4297680" y="3068955"/>
            <a:ext cx="3596640" cy="2232660"/>
          </a:xfrm>
          <a:solidFill>
            <a:srgbClr val="ACB1BB"/>
          </a:solidFill>
          <a:ln>
            <a:noFill/>
          </a:ln>
        </p:spPr>
      </p:sp>
    </p:spTree>
  </p:cSld>
  <p:clrMapOvr>
    <a:masterClrMapping/>
  </p:clrMapOvr>
  <p:transition spd="med" p14:dur="1500" advClick="0">
    <p:random/>
    <p:extLst>
      <p:ext uri="smNativeData">
        <pr:smNativeData xmlns:pr="smNativeData" xmlns="smNativeData" val="5O7ZZQAAAADcBQAAAAAAAAEAAAAAAAAAAAAAAAAAAAAAAAAAAAAAAAAAAAAAAAAAAAAAAAAAAAAAAAAA"/>
      </p:ext>
    </p:extLst>
  </p:transition>
  <p:hf hdr="0" ftr="0" dt="0"/>
</p:sldLayout>
</file>

<file path=ppt/slideLayouts/slideLayout1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1_Main Slide copy 39">
    <p:bg>
      <p:bgPr>
        <a:solidFill>
          <a:srgbClr val="F7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0;p43"/>
          <p:cNvSpPr>
            <a:spLocks noGrp="1" noChangeArrowheads="1"/>
            <a:extLst>
              <a:ext uri="smNativeData">
                <pr:smNativeData xmlns:pr="smNativeData" xmlns="smNativeData" val="SMDATA_15_5O7ZZRMAAAAlAAAAZAAAAA0AAAAAAAAAAAAAAAAAAAAAAAAAAAAAAAABAAAAAAAAAAEAAABQAAAAAAAAAAAA4D8AAAAAAADgPwAAAAAAAOA/AAAAAAAA4D8AAAAAAADgPwAAAAAAAOA/AAAAAAAA4D8AAAAAAADgPwAAAAAAAOA/AAAAAAAA4D8CAAAAjAAAAAEAAAADAAAA/yhBAFwz5gAAAAAAAAAAAAAAAAAAAAAAAAAAAAAAAAAAAAAAeAAAAAEAAABAAAAAUwAAAGQAAAA2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HAAAAAAAAAAEAAAAAAAAAUAAAAAAAAABkAAAAZAAAAGQAAAAAAAAAy8vLAFAAAAAAAAAAZAAAAGQAAABkAAAAAAAAABcAAAAUAAAAAAAAAAAAAAD/fwAA/38AAAAAAAAJAAAABAAAAAAAAAAeAAAAaAAAAAAAAAAAAAAAAAAAAAAAAAAAAAAAECcAABAnAAAAAAAAAAAAAAAAAAAAAAAAAAAAAAAAAAAAAAAAAAAAACw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/yhBAFwz5gAAAAAAAAAAAAAAAAAAAAAAAAAAAAAAAAAAAAAAAAAAAAAAAAJ/f38AAAAAAMvLywDAwP8Af39/AAAAAAAAAAAAAAAAAAAAAAAAAAAAIQAAABgAAAAUAAAACCAAAAAAAAAASwAAMCoAABAAAAAmAAAACAAAAL2wAAD//8EB"/>
              </a:ext>
            </a:extLst>
          </p:cNvSpPr>
          <p:nvPr>
            <p:ph idx="1"/>
          </p:nvPr>
        </p:nvSpPr>
        <p:spPr>
          <a:xfrm>
            <a:off x="5207000" y="0"/>
            <a:ext cx="6985000" cy="6858000"/>
          </a:xfrm>
          <a:gradFill flip="none" rotWithShape="0">
            <a:gsLst>
              <a:gs pos="0">
                <a:srgbClr val="FF2841"/>
              </a:gs>
              <a:gs pos="100000">
                <a:srgbClr val="5C33E6"/>
              </a:gs>
            </a:gsLst>
            <a:lin ang="3000000" scaled="0"/>
            <a:tileRect/>
          </a:gradFill>
          <a:ln>
            <a:noFill/>
          </a:ln>
          <a:effectLst>
            <a:outerShdw blurRad="190500" dist="63500" dir="5400000">
              <a:srgbClr val="000000">
                <a:alpha val="20000"/>
              </a:srgbClr>
            </a:outerShdw>
          </a:effectLst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marL="457200" marR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itchFamily="2" charset="0"/>
              <a:buChar char="•"/>
              <a:defRPr sz="1600" b="0" i="0" u="none" strike="noStrike" cap="none">
                <a:solidFill>
                  <a:srgbClr val="FFFFF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914400" marR="0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itchFamily="2" charset="0"/>
              <a:buChar char="•"/>
              <a:defRPr sz="24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1371600" marR="0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2" charset="0"/>
              <a:buChar char="•"/>
              <a:defRPr sz="20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828800" marR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itchFamily="2" charset="0"/>
              <a:buChar char="•"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2286000" marR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itchFamily="2" charset="0"/>
              <a:buChar char="•"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743200" marR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itchFamily="2" charset="0"/>
              <a:buChar char="•"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3200400" marR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itchFamily="2" charset="0"/>
              <a:buChar char="•"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657600" marR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itchFamily="2" charset="0"/>
              <a:buChar char="•"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4114800" marR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itchFamily="2" charset="0"/>
              <a:buChar char="•"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3" name="Google Shape;121;p43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EAAAAAAAAArLG7AP///wgV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LG7AAAAAAEAAAAAAAAAAAAAAAAAAAAAAAAAAAAAAAAAAAAAAAAAAAAAAAJ/f38AAAAAA8zMzADAwP8Af39/AAAAAAAAAAAAAAAAAAAAAAAAAAAAIQAAABgAAAAUAAAACCAAAAAAAAAASwAAMCoAABAAAAAmAAAACAAAAAGAAAD/HwAA"/>
              </a:ext>
            </a:extLst>
          </p:cNvSpPr>
          <p:nvPr>
            <p:ph type="pic" idx="2"/>
          </p:nvPr>
        </p:nvSpPr>
        <p:spPr>
          <a:xfrm>
            <a:off x="5207000" y="0"/>
            <a:ext cx="6985000" cy="6858000"/>
          </a:xfrm>
          <a:solidFill>
            <a:srgbClr val="ACB1BB">
              <a:alpha val="79000"/>
            </a:srgbClr>
          </a:solidFill>
          <a:ln>
            <a:noFill/>
          </a:ln>
        </p:spPr>
      </p:sp>
      <p:sp>
        <p:nvSpPr>
          <p:cNvPr id="4" name="Google Shape;122;p43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AAAAAB0EgAAdBIAABAAAAAmAAAACAAAAD2wAAD/HwAA"/>
              </a:ext>
            </a:extLst>
          </p:cNvSpPr>
          <p:nvPr>
            <p:ph type="sldNum" idx="12"/>
          </p:nvPr>
        </p:nvSpPr>
        <p:spPr>
          <a:xfrm>
            <a:off x="0" y="0"/>
            <a:ext cx="2999740" cy="299974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fld id="{131AC720-6EFE-4F31-B0A2-986489EC46CD}" type="slidenum">
              <a:rPr lang="pt-br" cap="none"/>
              <a:t>‹#›</a:t>
            </a:fld>
          </a:p>
        </p:txBody>
      </p:sp>
    </p:spTree>
  </p:cSld>
  <p:clrMapOvr>
    <a:masterClrMapping/>
  </p:clrMapOvr>
  <p:transition spd="med" p14:dur="1500" advClick="0">
    <p:random/>
    <p:extLst>
      <p:ext uri="smNativeData">
        <pr:smNativeData xmlns:pr="smNativeData" xmlns="smNativeData" val="5O7ZZQAAAADcBQAAAAAAAAEAAAAAAAAAAAAAAAAAAAAAAAAAAAAAAAAAAAAAAAAAAAAAAAAAAAAAAAAA"/>
      </p:ext>
    </p:extLst>
  </p:transition>
  <p:hf hdr="0" ftr="0" dt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;p29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Dy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23;p29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DywAAD/HwAA"/>
              </a:ext>
            </a:extLst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1pPr>
            <a:lvl2pPr marL="9144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2pPr>
            <a:lvl3pPr marL="13716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3pPr>
            <a:lvl4pPr marL="18288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4pPr>
            <a:lvl5pPr marL="22860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5pPr>
            <a:lvl6pPr marL="27432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6pPr>
            <a:lvl7pPr marL="32004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7pPr>
            <a:lvl8pPr marL="36576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8pPr>
            <a:lvl9pPr marL="41148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9pPr>
          </a:lstStyle>
          <a:p>
            <a:pPr/>
          </a:p>
        </p:txBody>
      </p:sp>
      <p:sp>
        <p:nvSpPr>
          <p:cNvPr id="4" name="Google Shape;24;p29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25;p29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26;p29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buNone/>
            </a:lvl1pPr>
            <a:lvl2pPr marL="0" indent="0" algn="r">
              <a:spcBef>
                <a:spcPts val="0"/>
              </a:spcBef>
              <a:buNone/>
            </a:lvl2pPr>
            <a:lvl3pPr marL="0" indent="0" algn="r">
              <a:spcBef>
                <a:spcPts val="0"/>
              </a:spcBef>
              <a:buNone/>
            </a:lvl3pPr>
            <a:lvl4pPr marL="0" indent="0" algn="r">
              <a:spcBef>
                <a:spcPts val="0"/>
              </a:spcBef>
              <a:buNone/>
            </a:lvl4pPr>
            <a:lvl5pPr marL="0" indent="0" algn="r">
              <a:spcBef>
                <a:spcPts val="0"/>
              </a:spcBef>
              <a:buNone/>
            </a:lvl5pPr>
            <a:lvl6pPr marL="0" indent="0" algn="r">
              <a:spcBef>
                <a:spcPts val="0"/>
              </a:spcBef>
              <a:buNone/>
            </a:lvl6pPr>
            <a:lvl7pPr marL="0" indent="0" algn="r">
              <a:spcBef>
                <a:spcPts val="0"/>
              </a:spcBef>
              <a:buNone/>
            </a:lvl7pPr>
            <a:lvl8pPr marL="0" indent="0" algn="r">
              <a:spcBef>
                <a:spcPts val="0"/>
              </a:spcBef>
              <a:buNone/>
            </a:lvl8pPr>
            <a:lvl9pPr marL="0" indent="0" algn="r">
              <a:spcBef>
                <a:spcPts val="0"/>
              </a:spcBef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131AAEDC-92FE-4F58-B0A2-640DE0EC4631}" type="slidenum">
              <a:rPr lang="pt-br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1_Main Slide copy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4;p44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AAAAAB0EgAAdBIAABAAAAAmAAAACAAAAD2wAAD/HwAA"/>
              </a:ext>
            </a:extLst>
          </p:cNvSpPr>
          <p:nvPr>
            <p:ph type="sldNum" idx="12"/>
          </p:nvPr>
        </p:nvSpPr>
        <p:spPr>
          <a:xfrm>
            <a:off x="0" y="0"/>
            <a:ext cx="2999740" cy="299974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fld id="{131AC0D9-97FE-4F36-B0A2-61638EEC4634}" type="slidenum">
              <a:rPr lang="pt-br" cap="none"/>
              <a:t>‹#›</a:t>
            </a:fld>
          </a:p>
        </p:txBody>
      </p:sp>
      <p:sp>
        <p:nvSpPr>
          <p:cNvPr id="3" name="Google Shape;125;p44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EAAAAAAAAArLG7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LG7AAAAAAEAAAAAAAAAAAAAAAAAAAAAAAAAAAAAAAAAAAAAAAAAAAAAAAJ/f38AAAAAA8zMzADAwP8Af39/AAAAAAAAAAAAAAAAAAAAAAAAAAAAIQAAABgAAAAUAAAAuwkAAKsJAACRIgAA0CoAABAAAAAmAAAACAAAAAGAAAD/HwAA"/>
              </a:ext>
            </a:extLst>
          </p:cNvSpPr>
          <p:nvPr>
            <p:ph type="pic" idx="2"/>
          </p:nvPr>
        </p:nvSpPr>
        <p:spPr>
          <a:xfrm>
            <a:off x="1581785" y="1571625"/>
            <a:ext cx="4037330" cy="5387975"/>
          </a:xfrm>
          <a:solidFill>
            <a:srgbClr val="ACB1BB"/>
          </a:solidFill>
          <a:ln>
            <a:noFill/>
          </a:ln>
        </p:spPr>
      </p:sp>
    </p:spTree>
  </p:cSld>
  <p:clrMapOvr>
    <a:masterClrMapping/>
  </p:clrMapOvr>
  <p:transition spd="med" p14:dur="1500" advClick="0">
    <p:random/>
    <p:extLst>
      <p:ext uri="smNativeData">
        <pr:smNativeData xmlns:pr="smNativeData" xmlns="smNativeData" val="5O7ZZQAAAADcBQAAAAAAAAEAAAAAAAAAAAAAAAAAAAAAAAAAAAAAAAAAAAAAAAAAAAAAAAAAAAAAAAAA"/>
      </p:ext>
    </p:extLst>
  </p:transition>
  <p:hf hdr="0" ftr="0" dt="0"/>
</p:sldLayout>
</file>

<file path=ppt/slideLayouts/slideLayout2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1_Main Slide copy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7;p45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AAAAAB0EgAAdBIAABAAAAAmAAAACAAAAD2wAAD/HwAA"/>
              </a:ext>
            </a:extLst>
          </p:cNvSpPr>
          <p:nvPr>
            <p:ph type="sldNum" idx="12"/>
          </p:nvPr>
        </p:nvSpPr>
        <p:spPr>
          <a:xfrm>
            <a:off x="0" y="0"/>
            <a:ext cx="2999740" cy="299974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fld id="{131A9157-19FE-4F67-B0A2-EF32DFEC46BA}" type="slidenum">
              <a:rPr lang="pt-br" cap="none"/>
              <a:t>‹#›</a:t>
            </a:fld>
          </a:p>
        </p:txBody>
      </p:sp>
      <p:sp>
        <p:nvSpPr>
          <p:cNvPr id="3" name="Google Shape;128;p45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EAAAAAAAAArLG7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LG7AAAAAAEAAAAAAAAAAAAAAAAAAAAAAAAAAAAAAAAAAAAAAAAAAAAAAAJ/f38AAAAAA8zMzADAwP8Af39/AAAAAAAAAAAAAAAAAAAAAAAAAAAAIQAAABgAAAAUAAAAqg4AAPAKAAD6IgAAQB8AABAAAAAmAAAACAAAAAGAAAD/HwAA"/>
              </a:ext>
            </a:extLst>
          </p:cNvSpPr>
          <p:nvPr>
            <p:ph type="pic" idx="2"/>
          </p:nvPr>
        </p:nvSpPr>
        <p:spPr>
          <a:xfrm>
            <a:off x="2383790" y="1778000"/>
            <a:ext cx="3302000" cy="3302000"/>
          </a:xfrm>
          <a:solidFill>
            <a:srgbClr val="ACB1BB"/>
          </a:solidFill>
          <a:ln>
            <a:noFill/>
          </a:ln>
        </p:spPr>
      </p:sp>
    </p:spTree>
  </p:cSld>
  <p:clrMapOvr>
    <a:masterClrMapping/>
  </p:clrMapOvr>
  <p:transition spd="med" p14:dur="1500" advClick="0">
    <p:random/>
    <p:extLst>
      <p:ext uri="smNativeData">
        <pr:smNativeData xmlns:pr="smNativeData" xmlns="smNativeData" val="5O7ZZQAAAADcBQAAAAAAAAEAAAAAAAAAAAAAAAAAAAAAAAAAAAAAAAAAAAAAAAAAAAAAAAAAAAAAAAAA"/>
      </p:ext>
    </p:extLst>
  </p:transition>
  <p:hf hdr="0" ftr="0" dt="0"/>
</p:sldLayout>
</file>

<file path=ppt/slideLayouts/slideLayout2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0;p46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EBAABARwAAuQgAABAAAAAmAAAACAAAAD2wAAD/HwAA"/>
              </a:ext>
            </a:extLst>
          </p:cNvSpPr>
          <p:nvPr>
            <p:ph type="title"/>
          </p:nvPr>
        </p:nvSpPr>
        <p:spPr>
          <a:xfrm>
            <a:off x="609600" y="274955"/>
            <a:ext cx="10972800" cy="11430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1800" cap="none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1800" cap="none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1800" cap="none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1800" cap="none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1800" cap="none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1800" cap="none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1800" cap="none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1800" cap="none"/>
            </a:lvl9pPr>
          </a:lstStyle>
          <a:p>
            <a:pPr/>
          </a:p>
        </p:txBody>
      </p:sp>
      <p:sp>
        <p:nvSpPr>
          <p:cNvPr id="3" name="Google Shape;131;p46"/>
          <p:cNvSpPr>
            <a:extLst>
              <a:ext uri="smNativeData">
                <pr:smNativeData xmlns:pr="smNativeData" xmlns="smNativeData" val="SMDATA_15_5O7ZZR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sAADAqAAAbFgAA6yoAABAgAAAmAAAACAAAAP//////////"/>
              </a:ext>
            </a:extLst>
          </p:cNvSpPr>
          <p:nvPr/>
        </p:nvSpPr>
        <p:spPr>
          <a:xfrm>
            <a:off x="1793240" y="6858000"/>
            <a:ext cx="1800225" cy="11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" u="sng" cap="none">
                <a:latin typeface="Microsoft YaHei" pitchFamily="2" charset="0"/>
                <a:ea typeface="Microsoft YaHei" pitchFamily="2" charset="0"/>
                <a:cs typeface="Microsoft YaHei" pitchFamily="2" charset="0"/>
                <a:hlinkClick r:id="rId2"/>
              </a:rPr>
              <a:t>PPT模板</a:t>
            </a:r>
            <a:r>
              <a:rPr lang="pt-br" sz="100" cap="none">
                <a:latin typeface="Microsoft YaHei" pitchFamily="2" charset="0"/>
                <a:ea typeface="Microsoft YaHei" pitchFamily="2" charset="0"/>
                <a:cs typeface="Microsoft YaHei" pitchFamily="2" charset="0"/>
              </a:rPr>
              <a:t> http://www.1ppt.com/moban/ </a:t>
            </a:r>
            <a:endParaRPr sz="100" cap="none">
              <a:latin typeface="Microsoft YaHei" pitchFamily="2" charset="0"/>
              <a:ea typeface="Microsoft YaHei" pitchFamily="2" charset="0"/>
              <a:cs typeface="Microsoft YaHei" pitchFamily="2" charset="0"/>
            </a:endParaRPr>
          </a:p>
        </p:txBody>
      </p:sp>
    </p:spTree>
  </p:cSld>
  <p:clrMapOvr>
    <a:masterClrMapping/>
  </p:clrMapOvr>
  <p:transition spd="med" p14:dur="1500" advClick="0">
    <p:random/>
    <p:extLst>
      <p:ext uri="smNativeData">
        <pr:smNativeData xmlns:pr="smNativeData" xmlns="smNativeData" val="5O7ZZQAAAADcBQAAAAAAAAEAAAAAAAAAAAAAAAAAAAAAAAAAAAAAAAAAAAAAAAAAAAAAAAAAAAAAAAAA"/>
      </p:ext>
    </p:extLst>
  </p:transition>
</p:sldLayout>
</file>

<file path=ppt/slideLayouts/slideLayout2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1_Main Slide copy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3;p47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AAAAAB0EgAAdBIAABAAAAAmAAAACAAAAD2wAAD/HwAA"/>
              </a:ext>
            </a:extLst>
          </p:cNvSpPr>
          <p:nvPr>
            <p:ph type="sldNum" idx="12"/>
          </p:nvPr>
        </p:nvSpPr>
        <p:spPr>
          <a:xfrm>
            <a:off x="0" y="0"/>
            <a:ext cx="2999740" cy="299974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0" marR="0" indent="0" algn="l">
              <a:spcBef>
                <a:spcPts val="0"/>
              </a:spcBef>
              <a:buNone/>
              <a:defRPr sz="1800" cap="none">
                <a:solidFill>
                  <a:srgbClr val="2C2E3C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fld id="{131AB22F-61FE-4F44-B0A2-9711FCEC46C2}" type="slidenum">
              <a:rPr lang="pt-br" cap="none"/>
              <a:t>‹#›</a:t>
            </a:fld>
          </a:p>
        </p:txBody>
      </p:sp>
      <p:sp>
        <p:nvSpPr>
          <p:cNvPr id="3" name="Google Shape;134;p47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EAAAAAAAAArLG7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LG7AAAAAAEAAAAAAAAAAAAAAAAAAAAAAAAAAAAAAAAAAAAAAAAAAAAAAAJ/f38AAAAAA8zMzADAwP8Af39/AAAAAAAAAAAAAAAAAAAAAAAAAAAAIQAAABgAAAAUAAAAPRAAALgQAAABGgAAfBoAABAAAAAmAAAACAAAAAGAAAD/HwAA"/>
              </a:ext>
            </a:extLst>
          </p:cNvSpPr>
          <p:nvPr>
            <p:ph type="pic" idx="2"/>
          </p:nvPr>
        </p:nvSpPr>
        <p:spPr>
          <a:xfrm>
            <a:off x="2639695" y="2717800"/>
            <a:ext cx="1587500" cy="1587500"/>
          </a:xfrm>
          <a:solidFill>
            <a:srgbClr val="ACB1BB"/>
          </a:solidFill>
          <a:ln>
            <a:noFill/>
          </a:ln>
        </p:spPr>
      </p:sp>
      <p:sp>
        <p:nvSpPr>
          <p:cNvPr id="4" name="Google Shape;135;p47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EAAAAAAAAArLG7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LG7AAAAAAEAAAAAAAAAAAAAAAAAAAAAAAAAAAAAAAAAAAAAAAAAAAAAAAJ/f38AAAAAA8zMzADAwP8Af39/AAAAAAAAAAAAAAAAAAAAAAAAAAAAIQAAABgAAAAUAAAAniAAALgQAABiKgAAfBoAABAAAAAmAAAACAAAAAGAAAD/HwAA"/>
              </a:ext>
            </a:extLst>
          </p:cNvSpPr>
          <p:nvPr>
            <p:ph type="pic" idx="3"/>
          </p:nvPr>
        </p:nvSpPr>
        <p:spPr>
          <a:xfrm>
            <a:off x="5302250" y="2717800"/>
            <a:ext cx="1587500" cy="1587500"/>
          </a:xfrm>
          <a:solidFill>
            <a:srgbClr val="ACB1BB"/>
          </a:solidFill>
          <a:ln>
            <a:noFill/>
          </a:ln>
        </p:spPr>
      </p:sp>
      <p:sp>
        <p:nvSpPr>
          <p:cNvPr id="5" name="Google Shape;136;p47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EAAAAAAAAArLG7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LG7AAAAAAEAAAAAAAAAAAAAAAAAAAAAAAAAAAAAAAAAAAAAAAAAAAAAAAJ/f38AAAAAA8zMzADAwP8Af39/AAAAAAAAAAAAAAAAAAAAAAAAAAAAIQAAABgAAAAUAAAA/zAAALgQAADDOgAAfBoAABAAAAAmAAAACAAAAAGAAAD/HwAA"/>
              </a:ext>
            </a:extLst>
          </p:cNvSpPr>
          <p:nvPr>
            <p:ph type="pic" idx="4"/>
          </p:nvPr>
        </p:nvSpPr>
        <p:spPr>
          <a:xfrm>
            <a:off x="7964805" y="2717800"/>
            <a:ext cx="1587500" cy="1587500"/>
          </a:xfrm>
          <a:solidFill>
            <a:srgbClr val="ACB1BB"/>
          </a:solidFill>
          <a:ln>
            <a:noFill/>
          </a:ln>
        </p:spPr>
      </p:sp>
    </p:spTree>
  </p:cSld>
  <p:clrMapOvr>
    <a:masterClrMapping/>
  </p:clrMapOvr>
  <p:transition spd="med" p14:dur="1500" advClick="0">
    <p:random/>
    <p:extLst>
      <p:ext uri="smNativeData">
        <pr:smNativeData xmlns:pr="smNativeData" xmlns="smNativeData" val="5O7ZZQAAAADcBQAAAAAAAAEAAAAAAAAAAAAAAAAAAAAAAAAAAAAAAAAAAAAAAAAAAAAAAAAAAAAAAAAA"/>
      </p:ext>
    </p:extLst>
  </p:transition>
  <p:hf hdr="0" ftr="0" dt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30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IUKAADORQAAERwAABAAAAAmAAAACAAAAL2wAAD/HwAA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cap="none"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29;p30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DwcAADORQAAdiUAABAAAAAmAAAACAAAAD2wAAD/HwAA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400" cap="none">
                <a:solidFill>
                  <a:srgbClr val="888888"/>
                </a:solidFill>
              </a:defRPr>
            </a:lvl1pPr>
            <a:lvl2pPr marL="9144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2000" cap="none">
                <a:solidFill>
                  <a:srgbClr val="888888"/>
                </a:solidFill>
              </a:defRPr>
            </a:lvl2pPr>
            <a:lvl3pPr marL="13716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800" cap="none">
                <a:solidFill>
                  <a:srgbClr val="888888"/>
                </a:solidFill>
              </a:defRPr>
            </a:lvl3pPr>
            <a:lvl4pPr marL="18288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600" cap="none">
                <a:solidFill>
                  <a:srgbClr val="888888"/>
                </a:solidFill>
              </a:defRPr>
            </a:lvl4pPr>
            <a:lvl5pPr marL="22860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600" cap="none">
                <a:solidFill>
                  <a:srgbClr val="888888"/>
                </a:solidFill>
              </a:defRPr>
            </a:lvl5pPr>
            <a:lvl6pPr marL="27432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600" cap="none">
                <a:solidFill>
                  <a:srgbClr val="888888"/>
                </a:solidFill>
              </a:defRPr>
            </a:lvl6pPr>
            <a:lvl7pPr marL="32004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600" cap="none">
                <a:solidFill>
                  <a:srgbClr val="888888"/>
                </a:solidFill>
              </a:defRPr>
            </a:lvl7pPr>
            <a:lvl8pPr marL="36576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600" cap="none">
                <a:solidFill>
                  <a:srgbClr val="888888"/>
                </a:solidFill>
              </a:defRPr>
            </a:lvl8pPr>
            <a:lvl9pPr marL="41148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600" cap="none">
                <a:solidFill>
                  <a:srgbClr val="888888"/>
                </a:solidFill>
              </a:defRPr>
            </a:lvl9pPr>
          </a:lstStyle>
          <a:p>
            <a:pPr/>
          </a:p>
        </p:txBody>
      </p:sp>
      <p:sp>
        <p:nvSpPr>
          <p:cNvPr id="4" name="Google Shape;30;p30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31;p30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32;p30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buNone/>
            </a:lvl1pPr>
            <a:lvl2pPr marL="0" indent="0" algn="r">
              <a:spcBef>
                <a:spcPts val="0"/>
              </a:spcBef>
              <a:buNone/>
            </a:lvl2pPr>
            <a:lvl3pPr marL="0" indent="0" algn="r">
              <a:spcBef>
                <a:spcPts val="0"/>
              </a:spcBef>
              <a:buNone/>
            </a:lvl3pPr>
            <a:lvl4pPr marL="0" indent="0" algn="r">
              <a:spcBef>
                <a:spcPts val="0"/>
              </a:spcBef>
              <a:buNone/>
            </a:lvl4pPr>
            <a:lvl5pPr marL="0" indent="0" algn="r">
              <a:spcBef>
                <a:spcPts val="0"/>
              </a:spcBef>
              <a:buNone/>
            </a:lvl5pPr>
            <a:lvl6pPr marL="0" indent="0" algn="r">
              <a:spcBef>
                <a:spcPts val="0"/>
              </a:spcBef>
              <a:buNone/>
            </a:lvl6pPr>
            <a:lvl7pPr marL="0" indent="0" algn="r">
              <a:spcBef>
                <a:spcPts val="0"/>
              </a:spcBef>
              <a:buNone/>
            </a:lvl7pPr>
            <a:lvl8pPr marL="0" indent="0" algn="r">
              <a:spcBef>
                <a:spcPts val="0"/>
              </a:spcBef>
              <a:buNone/>
            </a:lvl8pPr>
            <a:lvl9pPr marL="0" indent="0" algn="r">
              <a:spcBef>
                <a:spcPts val="0"/>
              </a:spcBef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131AC2BD-F3FE-4F34-B0A2-05618CEC4650}" type="slidenum">
              <a:rPr lang="pt-br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;p31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Dy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35;p31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AIJQAAACYAABAAAAAmAAAACAAAAD2wAAD/HwAA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1pPr>
            <a:lvl2pPr marL="9144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2pPr>
            <a:lvl3pPr marL="13716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3pPr>
            <a:lvl4pPr marL="18288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4pPr>
            <a:lvl5pPr marL="22860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5pPr>
            <a:lvl6pPr marL="27432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6pPr>
            <a:lvl7pPr marL="32004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7pPr>
            <a:lvl8pPr marL="36576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8pPr>
            <a:lvl9pPr marL="41148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9pPr>
          </a:lstStyle>
          <a:p>
            <a:pPr/>
          </a:p>
        </p:txBody>
      </p:sp>
      <p:sp>
        <p:nvSpPr>
          <p:cNvPr id="4" name="Google Shape;36;p31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DsLAADYRQAAACYAABAAAAAmAAAACAAAAD2wAAD/HwAA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1pPr>
            <a:lvl2pPr marL="9144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2pPr>
            <a:lvl3pPr marL="13716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3pPr>
            <a:lvl4pPr marL="18288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4pPr>
            <a:lvl5pPr marL="22860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5pPr>
            <a:lvl6pPr marL="27432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6pPr>
            <a:lvl7pPr marL="32004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7pPr>
            <a:lvl8pPr marL="36576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8pPr>
            <a:lvl9pPr marL="41148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9pPr>
          </a:lstStyle>
          <a:p>
            <a:pPr/>
          </a:p>
        </p:txBody>
      </p:sp>
      <p:sp>
        <p:nvSpPr>
          <p:cNvPr id="5" name="Google Shape;37;p31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38;p31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7" name="Google Shape;39;p31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buNone/>
            </a:lvl1pPr>
            <a:lvl2pPr marL="0" indent="0" algn="r">
              <a:spcBef>
                <a:spcPts val="0"/>
              </a:spcBef>
              <a:buNone/>
            </a:lvl2pPr>
            <a:lvl3pPr marL="0" indent="0" algn="r">
              <a:spcBef>
                <a:spcPts val="0"/>
              </a:spcBef>
              <a:buNone/>
            </a:lvl3pPr>
            <a:lvl4pPr marL="0" indent="0" algn="r">
              <a:spcBef>
                <a:spcPts val="0"/>
              </a:spcBef>
              <a:buNone/>
            </a:lvl4pPr>
            <a:lvl5pPr marL="0" indent="0" algn="r">
              <a:spcBef>
                <a:spcPts val="0"/>
              </a:spcBef>
              <a:buNone/>
            </a:lvl5pPr>
            <a:lvl6pPr marL="0" indent="0" algn="r">
              <a:spcBef>
                <a:spcPts val="0"/>
              </a:spcBef>
              <a:buNone/>
            </a:lvl6pPr>
            <a:lvl7pPr marL="0" indent="0" algn="r">
              <a:spcBef>
                <a:spcPts val="0"/>
              </a:spcBef>
              <a:buNone/>
            </a:lvl7pPr>
            <a:lvl8pPr marL="0" indent="0" algn="r">
              <a:spcBef>
                <a:spcPts val="0"/>
              </a:spcBef>
              <a:buNone/>
            </a:lvl8pPr>
            <a:lvl9pPr marL="0" indent="0" algn="r">
              <a:spcBef>
                <a:spcPts val="0"/>
              </a:spcBef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131AE21D-53FE-4F14-B0A2-A541ACEC46F0}" type="slidenum">
              <a:rPr lang="pt-br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32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D8CAADbRQAAZwoAABAAAAAmAAAACAAAAD2wAAD/HwAA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42;p32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FgKAADlJAAAaQ8AABAAAAAmAAAACAAAAL2wAAD/HwAA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400" b="1" cap="none"/>
            </a:lvl1pPr>
            <a:lvl2pPr marL="9144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2000" b="1" cap="none"/>
            </a:lvl2pPr>
            <a:lvl3pPr marL="13716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800" b="1" cap="none"/>
            </a:lvl3pPr>
            <a:lvl4pPr marL="18288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600" b="1" cap="none"/>
            </a:lvl4pPr>
            <a:lvl5pPr marL="22860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600" b="1" cap="none"/>
            </a:lvl5pPr>
            <a:lvl6pPr marL="27432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600" b="1" cap="none"/>
            </a:lvl6pPr>
            <a:lvl7pPr marL="32004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600" b="1" cap="none"/>
            </a:lvl7pPr>
            <a:lvl8pPr marL="36576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600" b="1" cap="none"/>
            </a:lvl8pPr>
            <a:lvl9pPr marL="41148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600" b="1" cap="none"/>
            </a:lvl9pPr>
          </a:lstStyle>
          <a:p>
            <a:pPr/>
          </a:p>
        </p:txBody>
      </p:sp>
      <p:sp>
        <p:nvSpPr>
          <p:cNvPr id="4" name="Google Shape;43;p32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GkPAADlJAAAFCYAABAAAAAmAAAACAAAAD2wAAD/HwAA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1pPr>
            <a:lvl2pPr marL="9144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2pPr>
            <a:lvl3pPr marL="13716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3pPr>
            <a:lvl4pPr marL="18288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4pPr>
            <a:lvl5pPr marL="22860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5pPr>
            <a:lvl6pPr marL="27432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6pPr>
            <a:lvl7pPr marL="32004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7pPr>
            <a:lvl8pPr marL="36576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8pPr>
            <a:lvl9pPr marL="41148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9pPr>
          </a:lstStyle>
          <a:p>
            <a:pPr/>
          </a:p>
        </p:txBody>
      </p:sp>
      <p:sp>
        <p:nvSpPr>
          <p:cNvPr id="5" name="Google Shape;44;p32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FgKAADbRQAAaQ8AABAAAAAmAAAACAAAAL2wAAD/HwAA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400" b="1" cap="none"/>
            </a:lvl1pPr>
            <a:lvl2pPr marL="9144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2000" b="1" cap="none"/>
            </a:lvl2pPr>
            <a:lvl3pPr marL="13716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800" b="1" cap="none"/>
            </a:lvl3pPr>
            <a:lvl4pPr marL="18288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600" b="1" cap="none"/>
            </a:lvl4pPr>
            <a:lvl5pPr marL="22860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600" b="1" cap="none"/>
            </a:lvl5pPr>
            <a:lvl6pPr marL="27432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600" b="1" cap="none"/>
            </a:lvl6pPr>
            <a:lvl7pPr marL="32004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600" b="1" cap="none"/>
            </a:lvl7pPr>
            <a:lvl8pPr marL="36576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600" b="1" cap="none"/>
            </a:lvl8pPr>
            <a:lvl9pPr marL="41148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600" b="1" cap="none"/>
            </a:lvl9pPr>
          </a:lstStyle>
          <a:p>
            <a:pPr/>
          </a:p>
        </p:txBody>
      </p:sp>
      <p:sp>
        <p:nvSpPr>
          <p:cNvPr id="6" name="Google Shape;45;p32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GkPAADbRQAAFCYAABAAAAAmAAAACAAAAD2wAAD/HwAA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1pPr>
            <a:lvl2pPr marL="9144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2pPr>
            <a:lvl3pPr marL="13716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3pPr>
            <a:lvl4pPr marL="18288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4pPr>
            <a:lvl5pPr marL="22860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5pPr>
            <a:lvl6pPr marL="27432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6pPr>
            <a:lvl7pPr marL="32004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7pPr>
            <a:lvl8pPr marL="36576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8pPr>
            <a:lvl9pPr marL="411480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9pPr>
          </a:lstStyle>
          <a:p>
            <a:pPr/>
          </a:p>
        </p:txBody>
      </p:sp>
      <p:sp>
        <p:nvSpPr>
          <p:cNvPr id="7" name="Google Shape;46;p32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8" name="Google Shape;47;p32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9" name="Google Shape;48;p32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buNone/>
            </a:lvl1pPr>
            <a:lvl2pPr marL="0" indent="0" algn="r">
              <a:spcBef>
                <a:spcPts val="0"/>
              </a:spcBef>
              <a:buNone/>
            </a:lvl2pPr>
            <a:lvl3pPr marL="0" indent="0" algn="r">
              <a:spcBef>
                <a:spcPts val="0"/>
              </a:spcBef>
              <a:buNone/>
            </a:lvl3pPr>
            <a:lvl4pPr marL="0" indent="0" algn="r">
              <a:spcBef>
                <a:spcPts val="0"/>
              </a:spcBef>
              <a:buNone/>
            </a:lvl4pPr>
            <a:lvl5pPr marL="0" indent="0" algn="r">
              <a:spcBef>
                <a:spcPts val="0"/>
              </a:spcBef>
              <a:buNone/>
            </a:lvl5pPr>
            <a:lvl6pPr marL="0" indent="0" algn="r">
              <a:spcBef>
                <a:spcPts val="0"/>
              </a:spcBef>
              <a:buNone/>
            </a:lvl6pPr>
            <a:lvl7pPr marL="0" indent="0" algn="r">
              <a:spcBef>
                <a:spcPts val="0"/>
              </a:spcBef>
              <a:buNone/>
            </a:lvl7pPr>
            <a:lvl8pPr marL="0" indent="0" algn="r">
              <a:spcBef>
                <a:spcPts val="0"/>
              </a:spcBef>
              <a:buNone/>
            </a:lvl8pPr>
            <a:lvl9pPr marL="0" indent="0" algn="r">
              <a:spcBef>
                <a:spcPts val="0"/>
              </a:spcBef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131ABD22-6CFE-4F4B-B0A2-9A1EF3EC46CF}" type="slidenum">
              <a:rPr lang="pt-br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0;p33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Dy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51;p33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4" name="Google Shape;52;p33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53;p33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buNone/>
            </a:lvl1pPr>
            <a:lvl2pPr marL="0" indent="0" algn="r">
              <a:spcBef>
                <a:spcPts val="0"/>
              </a:spcBef>
              <a:buNone/>
            </a:lvl2pPr>
            <a:lvl3pPr marL="0" indent="0" algn="r">
              <a:spcBef>
                <a:spcPts val="0"/>
              </a:spcBef>
              <a:buNone/>
            </a:lvl3pPr>
            <a:lvl4pPr marL="0" indent="0" algn="r">
              <a:spcBef>
                <a:spcPts val="0"/>
              </a:spcBef>
              <a:buNone/>
            </a:lvl4pPr>
            <a:lvl5pPr marL="0" indent="0" algn="r">
              <a:spcBef>
                <a:spcPts val="0"/>
              </a:spcBef>
              <a:buNone/>
            </a:lvl5pPr>
            <a:lvl6pPr marL="0" indent="0" algn="r">
              <a:spcBef>
                <a:spcPts val="0"/>
              </a:spcBef>
              <a:buNone/>
            </a:lvl6pPr>
            <a:lvl7pPr marL="0" indent="0" algn="r">
              <a:spcBef>
                <a:spcPts val="0"/>
              </a:spcBef>
              <a:buNone/>
            </a:lvl7pPr>
            <a:lvl8pPr marL="0" indent="0" algn="r">
              <a:spcBef>
                <a:spcPts val="0"/>
              </a:spcBef>
              <a:buNone/>
            </a:lvl8pPr>
            <a:lvl9pPr marL="0" indent="0" algn="r">
              <a:spcBef>
                <a:spcPts val="0"/>
              </a:spcBef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131AA302-4CFE-4F55-B0A2-BA00EDEC46EF}" type="slidenum">
              <a:rPr lang="pt-br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5;p34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56;p34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4" name="Google Shape;57;p34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buNone/>
            </a:lvl1pPr>
            <a:lvl2pPr marL="0" indent="0" algn="r">
              <a:spcBef>
                <a:spcPts val="0"/>
              </a:spcBef>
              <a:buNone/>
            </a:lvl2pPr>
            <a:lvl3pPr marL="0" indent="0" algn="r">
              <a:spcBef>
                <a:spcPts val="0"/>
              </a:spcBef>
              <a:buNone/>
            </a:lvl3pPr>
            <a:lvl4pPr marL="0" indent="0" algn="r">
              <a:spcBef>
                <a:spcPts val="0"/>
              </a:spcBef>
              <a:buNone/>
            </a:lvl4pPr>
            <a:lvl5pPr marL="0" indent="0" algn="r">
              <a:spcBef>
                <a:spcPts val="0"/>
              </a:spcBef>
              <a:buNone/>
            </a:lvl5pPr>
            <a:lvl6pPr marL="0" indent="0" algn="r">
              <a:spcBef>
                <a:spcPts val="0"/>
              </a:spcBef>
              <a:buNone/>
            </a:lvl6pPr>
            <a:lvl7pPr marL="0" indent="0" algn="r">
              <a:spcBef>
                <a:spcPts val="0"/>
              </a:spcBef>
              <a:buNone/>
            </a:lvl7pPr>
            <a:lvl8pPr marL="0" indent="0" algn="r">
              <a:spcBef>
                <a:spcPts val="0"/>
              </a:spcBef>
              <a:buNone/>
            </a:lvl8pPr>
            <a:lvl9pPr marL="0" indent="0" algn="r">
              <a:spcBef>
                <a:spcPts val="0"/>
              </a:spcBef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131A8DB9-F7FE-4F7B-B0A2-012EC3EC4654}" type="slidenum">
              <a:rPr lang="pt-br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35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L2wAAD/Hw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cap="none"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60;p35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D2wAAD/HwAA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 cap="none"/>
            </a:lvl1pPr>
            <a:lvl2pPr marL="914400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 cap="none"/>
            </a:lvl2pPr>
            <a:lvl3pPr marL="1371600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 cap="none"/>
            </a:lvl3pPr>
            <a:lvl4pPr marL="1828800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 cap="none"/>
            </a:lvl4pPr>
            <a:lvl5pPr marL="2286000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 cap="none"/>
            </a:lvl5pPr>
            <a:lvl6pPr marL="2743200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 cap="none"/>
            </a:lvl6pPr>
            <a:lvl7pPr marL="3200400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 cap="none"/>
            </a:lvl7pPr>
            <a:lvl8pPr marL="3657600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 cap="none"/>
            </a:lvl8pPr>
            <a:lvl9pPr marL="4114800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 cap="none"/>
            </a:lvl9pPr>
          </a:lstStyle>
          <a:p>
            <a:pPr/>
          </a:p>
        </p:txBody>
      </p:sp>
      <p:sp>
        <p:nvSpPr>
          <p:cNvPr id="4" name="Google Shape;61;p35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D2wAAD/Hw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1600" cap="none"/>
            </a:lvl1pPr>
            <a:lvl2pPr marL="9144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400" cap="none"/>
            </a:lvl2pPr>
            <a:lvl3pPr marL="13716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200" cap="none"/>
            </a:lvl3pPr>
            <a:lvl4pPr marL="18288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000" cap="none"/>
            </a:lvl4pPr>
            <a:lvl5pPr marL="22860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000" cap="none"/>
            </a:lvl5pPr>
            <a:lvl6pPr marL="27432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000" cap="none"/>
            </a:lvl6pPr>
            <a:lvl7pPr marL="32004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000" cap="none"/>
            </a:lvl7pPr>
            <a:lvl8pPr marL="36576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000" cap="none"/>
            </a:lvl8pPr>
            <a:lvl9pPr marL="41148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000" cap="none"/>
            </a:lvl9pPr>
          </a:lstStyle>
          <a:p>
            <a:pPr/>
          </a:p>
        </p:txBody>
      </p:sp>
      <p:sp>
        <p:nvSpPr>
          <p:cNvPr id="5" name="Google Shape;62;p35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63;p35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7" name="Google Shape;64;p35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buNone/>
            </a:lvl1pPr>
            <a:lvl2pPr marL="0" indent="0" algn="r">
              <a:spcBef>
                <a:spcPts val="0"/>
              </a:spcBef>
              <a:buNone/>
            </a:lvl2pPr>
            <a:lvl3pPr marL="0" indent="0" algn="r">
              <a:spcBef>
                <a:spcPts val="0"/>
              </a:spcBef>
              <a:buNone/>
            </a:lvl3pPr>
            <a:lvl4pPr marL="0" indent="0" algn="r">
              <a:spcBef>
                <a:spcPts val="0"/>
              </a:spcBef>
              <a:buNone/>
            </a:lvl4pPr>
            <a:lvl5pPr marL="0" indent="0" algn="r">
              <a:spcBef>
                <a:spcPts val="0"/>
              </a:spcBef>
              <a:buNone/>
            </a:lvl5pPr>
            <a:lvl6pPr marL="0" indent="0" algn="r">
              <a:spcBef>
                <a:spcPts val="0"/>
              </a:spcBef>
              <a:buNone/>
            </a:lvl6pPr>
            <a:lvl7pPr marL="0" indent="0" algn="r">
              <a:spcBef>
                <a:spcPts val="0"/>
              </a:spcBef>
              <a:buNone/>
            </a:lvl7pPr>
            <a:lvl8pPr marL="0" indent="0" algn="r">
              <a:spcBef>
                <a:spcPts val="0"/>
              </a:spcBef>
              <a:buNone/>
            </a:lvl8pPr>
            <a:lvl9pPr marL="0" indent="0" algn="r">
              <a:spcBef>
                <a:spcPts val="0"/>
              </a:spcBef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131AB35A-14FE-4F45-B0A2-E210FDEC46B7}" type="slidenum">
              <a:rPr lang="pt-br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;p36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L2wAAD/Hw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cap="none"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67;p36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IGAAAD/HwAA"/>
              </a:ext>
            </a:extLst>
          </p:cNvSpPr>
          <p:nvPr>
            <p:ph type="pic" idx="2"/>
          </p:nvPr>
        </p:nvSpPr>
        <p:spPr>
          <a:xfrm>
            <a:off x="5183505" y="987425"/>
            <a:ext cx="6172200" cy="4873625"/>
          </a:xfrm>
          <a:noFill/>
          <a:ln>
            <a:noFill/>
          </a:ln>
        </p:spPr>
      </p:sp>
      <p:sp>
        <p:nvSpPr>
          <p:cNvPr id="4" name="Google Shape;68;p36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D2wAAD/HwAA"/>
              </a:ext>
            </a:extLst>
          </p:cNvSpPr>
          <p:nvPr>
            <p:ph idx="1"/>
          </p:nvPr>
        </p:nvSpPr>
        <p:spPr>
          <a:xfrm>
            <a:off x="840105" y="2057400"/>
            <a:ext cx="3931920" cy="381190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1600" cap="none"/>
            </a:lvl1pPr>
            <a:lvl2pPr marL="9144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400" cap="none"/>
            </a:lvl2pPr>
            <a:lvl3pPr marL="13716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200" cap="none"/>
            </a:lvl3pPr>
            <a:lvl4pPr marL="18288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000" cap="none"/>
            </a:lvl4pPr>
            <a:lvl5pPr marL="22860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000" cap="none"/>
            </a:lvl5pPr>
            <a:lvl6pPr marL="27432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000" cap="none"/>
            </a:lvl6pPr>
            <a:lvl7pPr marL="32004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000" cap="none"/>
            </a:lvl7pPr>
            <a:lvl8pPr marL="36576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000" cap="none"/>
            </a:lvl8pPr>
            <a:lvl9pPr marL="411480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000" cap="none"/>
            </a:lvl9pPr>
          </a:lstStyle>
          <a:p>
            <a:pPr/>
          </a:p>
        </p:txBody>
      </p:sp>
      <p:sp>
        <p:nvSpPr>
          <p:cNvPr id="5" name="Google Shape;69;p36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70;p36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7" name="Google Shape;71;p36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buNone/>
            </a:lvl1pPr>
            <a:lvl2pPr marL="0" indent="0" algn="r">
              <a:spcBef>
                <a:spcPts val="0"/>
              </a:spcBef>
              <a:buNone/>
            </a:lvl2pPr>
            <a:lvl3pPr marL="0" indent="0" algn="r">
              <a:spcBef>
                <a:spcPts val="0"/>
              </a:spcBef>
              <a:buNone/>
            </a:lvl3pPr>
            <a:lvl4pPr marL="0" indent="0" algn="r">
              <a:spcBef>
                <a:spcPts val="0"/>
              </a:spcBef>
              <a:buNone/>
            </a:lvl4pPr>
            <a:lvl5pPr marL="0" indent="0" algn="r">
              <a:spcBef>
                <a:spcPts val="0"/>
              </a:spcBef>
              <a:buNone/>
            </a:lvl5pPr>
            <a:lvl6pPr marL="0" indent="0" algn="r">
              <a:spcBef>
                <a:spcPts val="0"/>
              </a:spcBef>
              <a:buNone/>
            </a:lvl6pPr>
            <a:lvl7pPr marL="0" indent="0" algn="r">
              <a:spcBef>
                <a:spcPts val="0"/>
              </a:spcBef>
              <a:buNone/>
            </a:lvl7pPr>
            <a:lvl8pPr marL="0" indent="0" algn="r">
              <a:spcBef>
                <a:spcPts val="0"/>
              </a:spcBef>
              <a:buNone/>
            </a:lvl8pPr>
            <a:lvl9pPr marL="0" indent="0" algn="r">
              <a:spcBef>
                <a:spcPts val="0"/>
              </a:spcBef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131AD7BC-F2FE-4F21-B0A2-047499EC4651}" type="slidenum">
              <a:rPr lang="pt-br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3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3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L2/AAD/HwAA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1800" cap="none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1800" cap="none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1800" cap="none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1800" cap="none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1800" cap="none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1800" cap="none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1800" cap="none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1800" cap="none"/>
            </a:lvl9pPr>
          </a:lstStyle>
          <a:p>
            <a:pPr/>
          </a:p>
        </p:txBody>
      </p:sp>
      <p:sp>
        <p:nvSpPr>
          <p:cNvPr id="3" name="Google Shape;11;p23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C54b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L2/AAD/HwAA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marR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itchFamily="2" charset="0"/>
              <a:buChar char="•"/>
              <a:defRPr sz="2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914400" marR="0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itchFamily="2" charset="0"/>
              <a:buChar char="•"/>
              <a:defRPr sz="24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1371600" marR="0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2" charset="0"/>
              <a:buChar char="•"/>
              <a:defRPr sz="20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828800" marR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itchFamily="2" charset="0"/>
              <a:buChar char="•"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2286000" marR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itchFamily="2" charset="0"/>
              <a:buChar char="•"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743200" marR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itchFamily="2" charset="0"/>
              <a:buChar char="•"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3200400" marR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itchFamily="2" charset="0"/>
              <a:buChar char="•"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657600" marR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itchFamily="2" charset="0"/>
              <a:buChar char="•"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4114800" marR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itchFamily="2" charset="0"/>
              <a:buChar char="•"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Google Shape;12;p23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L2/AAD/HwAA"/>
              </a:ext>
            </a:extLst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R="0" algn="l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5" name="Google Shape;13;p23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L2/AAD/HwAA"/>
              </a:ext>
            </a:extLst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R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Google Shape;14;p23"/>
          <p:cNvSpPr>
            <a:spLocks noGrp="1" noChangeArrowheads="1"/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L2/AAD/HwAA"/>
              </a:ext>
            </a:extLst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131AFB80-CEFE-4F0D-B0A2-3858B5EC466D}" type="slidenum">
              <a:rPr lang="pt-br" cap="none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Masters/slideMaster2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 p14:dur="1500" advClick="0">
    <p:random/>
    <p:extLst>
      <p:ext uri="smNativeData">
        <pr:smNativeData xmlns:pr="smNativeData" xmlns="smNativeData" val="5O7ZZQAAAADcBQAAAAAAAAEAAAAAAAAAAAAAAAAAAAAAAAAAAAAAAAAAAAAAAAAAAAAAAAAAAAAAAAAA"/>
      </p:ext>
    </p:extLst>
  </p:transition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17"/>
          <p:cNvSpPr>
            <a:extLst>
              <a:ext uri="smNativeData">
                <pr:smNativeData xmlns:pr="smNativeData" xmlns="smNativeData" val="SMDATA_15_5O7ZZRMAAAAlAAAAZgAAAA0AAAAAAAAAAAAAAAAAAAAAAAAAAAAAAAABAAAAAAAAAAEAAABQAAAAAAAAAAAA8D8AAAAAAADwPwAAAAAAAOA/AAAAAAAA4D8AAAAAAADgPwAAAAAAAOA/AAAAAAAA4D8AAAAAAADgPwAAAAAAAOA/AAAAAAAA4D8CAAAAjAAAAAEAAAADAAAAXDPmAIs65QBcAAAAXAAAAAAAAAAAAAAAAAAAAAAAAAAAAAAAeAAAAAEAAABAAAAAUwAAAGQAAAA2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Ftb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DPmAIs65QAAAAAAAAAAAAAAAAAAAAAAAAAAAAAAAAAAAAAAAAAAAAAAAAJ/f38AH0l9A8zMzADAwP8Af39/AAAAAAAAAAAAAAAAAAAAAAAAAAAAIQAAABgAAAAUAAAAIBAAANARAAAsGgAA2xsAABAAAAAmAAAACAAAAP//////////"/>
              </a:ext>
            </a:extLst>
          </p:cNvSpPr>
          <p:nvPr/>
        </p:nvSpPr>
        <p:spPr>
          <a:xfrm>
            <a:off x="2621280" y="2895600"/>
            <a:ext cx="1633220" cy="1632585"/>
          </a:xfrm>
          <a:prstGeom prst="ellipse">
            <a:avLst/>
          </a:prstGeom>
          <a:gradFill flip="none" rotWithShape="0">
            <a:gsLst>
              <a:gs pos="0">
                <a:srgbClr val="5C33E6">
                  <a:alpha val="9000"/>
                </a:srgbClr>
              </a:gs>
              <a:gs pos="100000">
                <a:srgbClr val="8B3AE5">
                  <a:alpha val="9000"/>
                </a:srgbClr>
              </a:gs>
            </a:gsLst>
            <a:lin ang="3000000" scaled="0"/>
            <a:tileRect/>
          </a:gra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sz="16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Google Shape;142;p17"/>
          <p:cNvSpPr>
            <a:extLst>
              <a:ext uri="smNativeData">
                <pr:smNativeData xmlns:pr="smNativeData" xmlns="smNativeData" val="SMDATA_15_5O7ZZRMAAAAlAAAAZgAAAA0AAAAAAAAAAAAAAAAAAAAAAAAAAAAAAAABAAAAAAAAAAEAAABQAAAAAAAAAAAA8D8AAAAAAADwPwAAAAAAAOA/AAAAAAAA4D8AAAAAAADgPwAAAAAAAOA/AAAAAAAA4D8AAAAAAADgPwAAAAAAAOA/AAAAAAAA4D8CAAAAjAAAAAEAAAADAAAAqxlCAIs65QBRAAAAUQAAAAAAAAAAAAAAAAAAAAAAAAAAAAAAeAAAAAEAAABAAAAAUwAAAGQAAAA2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FBQ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xlCAIs65QAAAAAAAAAAAAAAAAAAAAAAAAAAAAAAAAAAAAAAAAAAAAAAAAJ/f38AH0l9A8zMzADAwP8Af39/AAAAAAAAAAAAAAAAAAAAAAAAAAAAIQAAABgAAAAUAAAAiAEAAFEQAACYEwAAYSIAABAAAAAmAAAACAAAAP//////////"/>
              </a:ext>
            </a:extLst>
          </p:cNvSpPr>
          <p:nvPr/>
        </p:nvSpPr>
        <p:spPr>
          <a:xfrm>
            <a:off x="248920" y="2652395"/>
            <a:ext cx="2936240" cy="2936240"/>
          </a:xfrm>
          <a:prstGeom prst="ellipse">
            <a:avLst/>
          </a:prstGeom>
          <a:gradFill flip="none" rotWithShape="0">
            <a:gsLst>
              <a:gs pos="0">
                <a:srgbClr val="AB1942">
                  <a:alpha val="20000"/>
                </a:srgbClr>
              </a:gs>
              <a:gs pos="100000">
                <a:srgbClr val="8B3AE5">
                  <a:alpha val="20000"/>
                </a:srgbClr>
              </a:gs>
            </a:gsLst>
            <a:lin ang="3000000" scaled="0"/>
            <a:tileRect/>
          </a:gra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sz="16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4" name="Google Shape;143;p17"/>
          <p:cNvSpPr>
            <a:extLst>
              <a:ext uri="smNativeData">
                <pr:smNativeData xmlns:pr="smNativeData" xmlns="smNativeData" val="SMDATA_15_5O7ZZRMAAAAlAAAAZgAAAA0AAAAAAAAAAAAAAAAAAAAAAAAAAAAAAAABAAAAAAAAAAEAAABQAAAAAAAAAAAA8D8AAAAAAADwPwAAAAAAAOA/AAAAAAAA4D8AAAAAAADgPwAAAAAAAOA/AAAAAAAA4D8AAAAAAADgPwAAAAAAAOA/AAAAAAAA4D8CAAAAjAAAAAEAAAADAAAAUmekABmSqgBXAAAAVwAAAAAAAAAAAAAAAAAAAAAAAAAAAAAAeAAAAAEAAABAAAAAUwAAAGQAAAA2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FZW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mekABmSqgAAAAAAAAAAAAAAAAAAAAAAAAAAAAAAAAAAAAAAAAAAAAAAAAJ/f38AH0l9A8zMzADAwP8Af39/AAAAAAAAAAAAAAAAAAAAAAAAAAAAIQAAABgAAAAUAAAAfEMAAPshAADBTAAAQCsAABAAAAAmAAAACAAAAP//////////"/>
              </a:ext>
            </a:extLst>
          </p:cNvSpPr>
          <p:nvPr/>
        </p:nvSpPr>
        <p:spPr>
          <a:xfrm>
            <a:off x="10970260" y="5523865"/>
            <a:ext cx="1506855" cy="1506855"/>
          </a:xfrm>
          <a:prstGeom prst="ellipse">
            <a:avLst/>
          </a:prstGeom>
          <a:gradFill flip="none" rotWithShape="0">
            <a:gsLst>
              <a:gs pos="0">
                <a:srgbClr val="5267A4">
                  <a:alpha val="14000"/>
                </a:srgbClr>
              </a:gs>
              <a:gs pos="100000">
                <a:srgbClr val="1992AA">
                  <a:alpha val="14000"/>
                </a:srgbClr>
              </a:gs>
            </a:gsLst>
            <a:lin ang="3000000" scaled="0"/>
            <a:tileRect/>
          </a:gra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sz="16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5" name="Google Shape;144;p17"/>
          <p:cNvSpPr>
            <a:extLst>
              <a:ext uri="smNativeData">
                <pr:smNativeData xmlns:pr="smNativeData" xmlns="smNativeData" val="SMDATA_15_5O7ZZRMAAAAlAAAAZgAAAA0AAAAAAAAAAAAAAAAAAAAAAAAAAAAAAAABAAAAAAAAAAEAAABQAAAAAAAAAAAA8D8AAAAAAADwPwAAAAAAAOA/AAAAAAAA4D8AAAAAAADgPwAAAAAAAOA/AAAAAAAA4D8AAAAAAADgPwAAAAAAAOA/AAAAAAAA4D8CAAAAjAAAAAEAAAADAAAA/2gCAP8oQQBWAAAAVgAAAAAAAAAAAAAAAAAAAAAAAAAAAAAAeAAAAAEAAABAAAAAUwAAAGQAAAA2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FVV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2gCAP8oQQAAAAAAAAAAAAAAAAAAAAAAAAAAAAAAAAAAAAAAAAAAAAAAAAJ/f38AH0l9A8zMzADAwP8Af39/AAAAAAAAAAAAAAAAAAAAAAAAAAAAIQAAABgAAAAUAAAArh0AAHEXAADyHwAAtRkAABAAAAAmAAAACAAAAP//////////"/>
              </a:ext>
            </a:extLst>
          </p:cNvSpPr>
          <p:nvPr/>
        </p:nvSpPr>
        <p:spPr>
          <a:xfrm>
            <a:off x="4824730" y="3810635"/>
            <a:ext cx="368300" cy="368300"/>
          </a:xfrm>
          <a:prstGeom prst="ellipse">
            <a:avLst/>
          </a:prstGeom>
          <a:gradFill flip="none" rotWithShape="0">
            <a:gsLst>
              <a:gs pos="0">
                <a:srgbClr val="FF6802">
                  <a:alpha val="15000"/>
                </a:srgbClr>
              </a:gs>
              <a:gs pos="100000">
                <a:srgbClr val="FF2841">
                  <a:alpha val="15000"/>
                </a:srgbClr>
              </a:gs>
            </a:gsLst>
            <a:lin ang="3000000" scaled="0"/>
            <a:tileRect/>
          </a:gra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sz="16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Google Shape;145;p17"/>
          <p:cNvSpPr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AAAAAAAAAAAEAAAAAAAAAPAAAACoAAAAqAAAAZAAAAGQAAAAAAAAAy8vLADwAAAAqAAAAKgAAAGQAAABkAAAAAAAAABcAAAAUAAAAAAAAAAAAAAD/fwAA/38AAAAAAAAJAAAABAAAAAAAAAAeAAAAaAAAAAAAAAAAAAAAAAAAAAAAAAAAAAAAECcAABAnAAAAAAAAAAAAAAAAAAAAAAAAAAAAAAAAAAAAAAAAAAAAAFA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AAAAAMvLywDAwP8Af39/AAAAAAAAAAAAAAAAAAAAAAAAAAAAIQAAABgAAAAUAAAArh0AAPIEAAA0SQAAoCgAABAAAAAmAAAACAAAAP//////////"/>
              </a:ext>
            </a:extLst>
          </p:cNvSpPr>
          <p:nvPr/>
        </p:nvSpPr>
        <p:spPr>
          <a:xfrm>
            <a:off x="4824730" y="803910"/>
            <a:ext cx="7075170" cy="580009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7717" dir="27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solidFill>
                <a:srgbClr val="FFFFFF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Google Shape;146;p17"/>
          <p:cNvSpPr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EAAAAAAAAA6Dh5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Dh5AP///wEAAAAAAAAAAAAAAAAAAAAAAAAAAAAAAAAAAAAAAAAAAAAAAAJ/f38AH0l9A8zMzADAwP8Af39/AAAAAAAAAAAAAAAAAAAAAAAAAAAAIQAAABgAAAAUAAAAmQEAAAAAAABmEQAAxQ0AABAAAAAmAAAACAAAAP//////////"/>
              </a:ext>
            </a:extLst>
          </p:cNvSpPr>
          <p:nvPr/>
        </p:nvSpPr>
        <p:spPr>
          <a:xfrm>
            <a:off x="259715" y="0"/>
            <a:ext cx="2568575" cy="2238375"/>
          </a:xfrm>
          <a:prstGeom prst="rect">
            <a:avLst/>
          </a:prstGeom>
          <a:solidFill>
            <a:srgbClr val="E83879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solidFill>
                <a:srgbClr val="FFFFFF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pic>
        <p:nvPicPr>
          <p:cNvPr id="8" name="Google Shape;147;p17" descr="Uma imagem contendo Logotipo&#10;&#10;Descrição gerada automaticamente"/>
          <p:cNvPicPr>
            <a:extLst>
              <a:ext uri="smNativeData">
                <pr:smNativeData xmlns:pr="smNativeData" xmlns="smNativeData" val="SMDATA_17_5O7Z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B9JfQPMzMwAwMD/AH9/fwAAAAAAAAAAAAAAAAD///8AAAAAACEAAAAYAAAAFAAAAKxCAADeAQAAH0gAAKID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838180" y="303530"/>
            <a:ext cx="885825" cy="2870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Google Shape;148;p17"/>
          <p:cNvSpPr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AAAAAAAAAAAEAAAAAAAAAPAAAACoAAAAqAAAAZAAAAGQAAAAAAAAAy8vLADwAAAAqAAAAKgAAAGQAAABkAAAAAAAAABcAAAAUAAAAAAAAAAAAAAD/fwAA/38AAAAAAAAJAAAABAAAAAAAAAAeAAAAaAAAAAAAAAAAAAAAAAAAAAAAAAAAAAAAECcAABAnAAAAAAAAAAAAAAAAAAAAAAAAAAAAAAAAAAAAAAAAAAAAAFA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AAAAAMvLywDAwP8Af39/AAAAAAAAAAAAAAAAAAAAAAAAAAAAIQAAABgAAAAUAAAAAAAAABoCAAAwGwAAgQsAABAAAAAmAAAACAAAAP//////////"/>
              </a:ext>
            </a:extLst>
          </p:cNvSpPr>
          <p:nvPr/>
        </p:nvSpPr>
        <p:spPr>
          <a:xfrm>
            <a:off x="0" y="341630"/>
            <a:ext cx="4419600" cy="152844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7717" dir="27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solidFill>
                <a:srgbClr val="FFFFFF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10" name="Google Shape;149;p17"/>
          <p:cNvSpPr>
            <a:extLst>
              <a:ext uri="smNativeData">
                <pr:smNativeData xmlns:pr="smNativeData" xmlns="smNativeData" val="SMDATA_15_5O7ZZR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MAIAACMEAACpGQAATQgAABAgAAAmAAAACAAAAP//////////"/>
              </a:ext>
            </a:extLst>
          </p:cNvSpPr>
          <p:nvPr/>
        </p:nvSpPr>
        <p:spPr>
          <a:xfrm>
            <a:off x="355600" y="672465"/>
            <a:ext cx="3815715" cy="6769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cap="none">
                <a:solidFill>
                  <a:srgbClr val="5D358E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Pratique</a:t>
            </a: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cap="none">
                <a:solidFill>
                  <a:srgbClr val="5D358E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Imersão digital</a:t>
            </a:r>
          </a:p>
        </p:txBody>
      </p:sp>
      <p:cxnSp>
        <p:nvCxnSpPr>
          <p:cNvPr id="11" name="Google Shape;150;p17"/>
          <p:cNvCxnSpPr>
            <a:extLst>
              <a:ext uri="smNativeData">
                <pr:smNativeData xmlns:pr="smNativeData" xmlns="smNativeData" val="SMDATA_15_5O7ZZRMAAAAlAAAADQAAAA0AAAAAkAAAAEgAAACQAAAASAAAAAAAAAAAAAAAAAAAAAEAAABQAAAAAAAAAAAA8L8AAAAAAAAAAAAAAAAAAP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Og4eQA8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Og4eQB/f38AH0l9A8zMzADAwP8Af39/AAAAAAAAAAAAAAAAAAAAAAAAAAAAIQAAABgAAAAUAAAAygIAAOUDAAA3BQAA5QMAABAAAAAmAAAACAAAAP//////////"/>
              </a:ext>
            </a:extLst>
          </p:cNvCxnSpPr>
          <p:nvPr/>
        </p:nvCxnSpPr>
        <p:spPr>
          <a:xfrm>
            <a:off x="453390" y="633095"/>
            <a:ext cx="394335" cy="12700"/>
          </a:xfrm>
          <a:prstGeom prst="straightConnector1">
            <a:avLst/>
          </a:prstGeom>
          <a:noFill/>
          <a:ln w="38100" cap="flat" cmpd="sng" algn="ctr">
            <a:solidFill>
              <a:srgbClr val="E83879"/>
            </a:solidFill>
            <a:prstDash val="solid"/>
            <a:headEnd type="none"/>
            <a:tailEnd type="none"/>
          </a:ln>
          <a:effectLst/>
        </p:spPr>
      </p:cxnSp>
      <p:sp>
        <p:nvSpPr>
          <p:cNvPr id="12" name="Google Shape;151;p17"/>
          <p:cNvSpPr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EAAAAAAAAAoCmH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AAAAAAAAAAAEAAAAAAAAAPAAAACoAAAAqAAAAZAAAAGQAAAAAAAAAy8vLADwAAAAqAAAAKgAAAGQAAABkAAAAAAAAABcAAAAUAAAAAAAAAAAAAAD/fwAA/38AAAAAAAAJAAAABAAAAAAAAAAeAAAAaAAAAAAAAAAAAAAAAAAAAAAAAAAAAAAAECcAABAnAAAAAAAAAAAAAAAAAAAAAAAAAAAAAAAAAAAAAAAAAAAAAFA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oCmHAP///wEAAAAAAAAAAAAAAAAAAAAAAAAAAAAAAAAAAAAAAAAAAAAAAAJ/f38AAAAAAMvLywDAwP8Af39/AAAAAAAAAAAAAAAAAAAAAAAAAAAAIQAAABgAAAAUAAAArh0AAPMBAAAvLgAAhQQAABAAAAAmAAAACAAAAP//////////"/>
              </a:ext>
            </a:extLst>
          </p:cNvSpPr>
          <p:nvPr/>
        </p:nvSpPr>
        <p:spPr>
          <a:xfrm>
            <a:off x="4824730" y="316865"/>
            <a:ext cx="2682875" cy="417830"/>
          </a:xfrm>
          <a:prstGeom prst="rect">
            <a:avLst/>
          </a:prstGeom>
          <a:solidFill>
            <a:srgbClr val="A02987"/>
          </a:solidFill>
          <a:ln>
            <a:noFill/>
          </a:ln>
          <a:effectLst>
            <a:outerShdw blurRad="50800" dist="37717" dir="27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solidFill>
                <a:srgbClr val="FFFFFF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13" name="Google Shape;152;p17"/>
          <p:cNvSpPr>
            <a:extLst>
              <a:ext uri="smNativeData">
                <pr:smNativeData xmlns:pr="smNativeData" xmlns="smNativeData" val="SMDATA_15_5O7ZZR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P//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UR4AABoCAACNLQAAXwQAABAgAAAmAAAACAAAAP//////////"/>
              </a:ext>
            </a:extLst>
          </p:cNvSpPr>
          <p:nvPr/>
        </p:nvSpPr>
        <p:spPr>
          <a:xfrm>
            <a:off x="4928235" y="341630"/>
            <a:ext cx="247650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Comando da atividade:</a:t>
            </a:r>
          </a:p>
        </p:txBody>
      </p:sp>
      <p:sp>
        <p:nvSpPr>
          <p:cNvPr id="14" name="Google Shape;153;p17"/>
          <p:cNvSpPr>
            <a:extLst>
              <a:ext uri="smNativeData">
                <pr:smNativeData xmlns:pr="smNativeData" xmlns="smNativeData" val="SMDATA_15_5O7ZZR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P//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OR4AAHUFAACqSAAAxScAAAAgAAAmAAAACAAAAP//////////"/>
              </a:ext>
            </a:extLst>
          </p:cNvSpPr>
          <p:nvPr/>
        </p:nvSpPr>
        <p:spPr>
          <a:xfrm>
            <a:off x="4912995" y="887095"/>
            <a:ext cx="6899275" cy="5577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cap="none">
                <a:solidFill>
                  <a:srgbClr val="3F3F3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Implemente um sistema em linguagem de programação Java utilizando a IDE de sua preferência. Algumas sugestões são: Eclipse, NetBeans, IntelliJ e Replit. </a:t>
            </a:r>
            <a:r>
              <a:rPr lang="pt-br" sz="1200" b="1" u="sng" cap="none">
                <a:solidFill>
                  <a:srgbClr val="3F3F3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No slide seguinte,  a entrega deverá ser realizada com a inserção do link de repositório de códigos que contenha os diferentes arquivos e partes do código utilizados.</a:t>
            </a:r>
            <a:endParaRPr sz="1200" b="1" u="sng" cap="none">
              <a:solidFill>
                <a:srgbClr val="3F3F3F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cap="none">
                <a:solidFill>
                  <a:srgbClr val="3F3F3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Siga as diretrizes que seguem para o desenvolvimento da atividade:</a:t>
            </a:r>
            <a:endParaRPr sz="1200" cap="none">
              <a:solidFill>
                <a:srgbClr val="3F3F3F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cap="none">
                <a:solidFill>
                  <a:srgbClr val="3F3F3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- A solução deve ser desenvolvida dentro do</a:t>
            </a:r>
            <a:r>
              <a:rPr lang="pt-br" sz="1200" b="1" cap="none">
                <a:solidFill>
                  <a:srgbClr val="3F3F3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 paradigma orientado a objetos</a:t>
            </a:r>
            <a:r>
              <a:rPr lang="pt-br" sz="1200" cap="none">
                <a:solidFill>
                  <a:srgbClr val="3F3F3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;</a:t>
            </a:r>
            <a:endParaRPr sz="1200" cap="none">
              <a:solidFill>
                <a:srgbClr val="3F3F3F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cap="none">
                <a:solidFill>
                  <a:srgbClr val="3F3F3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- Opcionalmente o projeto pode ser organizado em um repositório GIT;</a:t>
            </a:r>
            <a:endParaRPr sz="1200" cap="none">
              <a:solidFill>
                <a:srgbClr val="3F3F3F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cap="none">
                <a:solidFill>
                  <a:srgbClr val="3F3F3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- O uso de padrões arquiteturais como o MVC não é obrigatório, mas fortemente encorajado;</a:t>
            </a:r>
            <a:endParaRPr sz="1200" cap="none">
              <a:solidFill>
                <a:srgbClr val="3F3F3F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cap="none">
                <a:solidFill>
                  <a:srgbClr val="3F3F3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- A estruturação de um diagrama de classes é obrigatória, mas desejada;</a:t>
            </a:r>
            <a:endParaRPr sz="1200" cap="none">
              <a:solidFill>
                <a:srgbClr val="3F3F3F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cap="none">
                <a:solidFill>
                  <a:srgbClr val="3F3F3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- O projeto deve ser</a:t>
            </a:r>
            <a:r>
              <a:rPr lang="pt-br" sz="1200" b="1" cap="none">
                <a:solidFill>
                  <a:srgbClr val="3F3F3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 desenvolvido em Console</a:t>
            </a:r>
            <a:r>
              <a:rPr lang="pt-br" sz="1200" cap="none">
                <a:solidFill>
                  <a:srgbClr val="3F3F3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;</a:t>
            </a:r>
            <a:endParaRPr sz="1200" cap="none">
              <a:solidFill>
                <a:srgbClr val="3F3F3F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cap="none">
                <a:solidFill>
                  <a:srgbClr val="3F3F3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 - Deve implementar um sistema de cadastro e notificação de eventos que estejam ocorrendo na cidade em que o estudante reside;</a:t>
            </a:r>
            <a:endParaRPr sz="1200" cap="none">
              <a:solidFill>
                <a:srgbClr val="3F3F3F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cap="none">
                <a:solidFill>
                  <a:srgbClr val="3F3F3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 - O sistema deve prover um espaço para cadastro do usuário. Você deve definir os atributos do usuário, que devem ser no mínimo 3 (quanto mais completo, melhor);</a:t>
            </a:r>
            <a:endParaRPr sz="1200" cap="none">
              <a:solidFill>
                <a:srgbClr val="3F3F3F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cap="none">
                <a:solidFill>
                  <a:srgbClr val="3F3F3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 - Deve ser possível cadastrar eventos, definindo um horário (dentre outros atributos). Estes eventos devem ter, obrigatoriamente, os atributos:</a:t>
            </a:r>
            <a:r>
              <a:rPr lang="pt-br" sz="1200" b="1" cap="none">
                <a:solidFill>
                  <a:srgbClr val="3F3F3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 nome, endereço, categoria, horário e descrição</a:t>
            </a:r>
            <a:r>
              <a:rPr lang="pt-br" sz="1200" cap="none">
                <a:solidFill>
                  <a:srgbClr val="3F3F3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;</a:t>
            </a:r>
            <a:endParaRPr sz="1200" cap="none">
              <a:solidFill>
                <a:srgbClr val="3F3F3F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cap="none">
                <a:solidFill>
                  <a:srgbClr val="3F3F3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- Você deve delimitar as categorias para criação de eventos (festas, eventos esportivos, shows, entre outros exemplos);</a:t>
            </a:r>
            <a:endParaRPr sz="1200" cap="none">
              <a:solidFill>
                <a:srgbClr val="3F3F3F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cap="none">
                <a:solidFill>
                  <a:srgbClr val="3F3F3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 - Deve ser possível consultar os eventos cadastrados e decidir participar de qualquer um que esteja listado; </a:t>
            </a:r>
            <a:endParaRPr sz="1200" cap="none">
              <a:solidFill>
                <a:srgbClr val="3F3F3F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cap="none">
                <a:solidFill>
                  <a:srgbClr val="3F3F3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- Da mesma forma, deve ser possível visualizar os eventos em que a presença do usuário foi confirmada e que seja possível cancelar a participação;</a:t>
            </a:r>
            <a:endParaRPr sz="1200" cap="none">
              <a:solidFill>
                <a:srgbClr val="3F3F3F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cap="none">
                <a:solidFill>
                  <a:srgbClr val="3F3F3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 - Através do horário, o programa deve ordenar os eventos mais próximos e informar se um evento está ocorrendo no momento (</a:t>
            </a:r>
            <a:r>
              <a:rPr lang="pt-br" sz="1200" b="1" cap="none">
                <a:solidFill>
                  <a:srgbClr val="3F3F3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é desejável utilizar a estrutura DateTime para o controle de horários</a:t>
            </a:r>
            <a:r>
              <a:rPr lang="pt-br" sz="1200" cap="none">
                <a:solidFill>
                  <a:srgbClr val="3F3F3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);</a:t>
            </a:r>
            <a:endParaRPr sz="1200" cap="none">
              <a:solidFill>
                <a:srgbClr val="3F3F3F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cap="none">
                <a:solidFill>
                  <a:srgbClr val="3F3F3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 - O sistema também deve informar os eventos que já ocorreram;</a:t>
            </a:r>
            <a:endParaRPr sz="1200" cap="none">
              <a:solidFill>
                <a:srgbClr val="3F3F3F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cap="none">
                <a:solidFill>
                  <a:srgbClr val="3F3F3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 -</a:t>
            </a:r>
            <a:r>
              <a:rPr lang="pt-br" sz="1200" b="1" cap="none">
                <a:solidFill>
                  <a:srgbClr val="3F3F3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 As informações dos eventos devem ser salvas em um arquivo de texto chamado events.data</a:t>
            </a:r>
            <a:r>
              <a:rPr lang="pt-br" sz="1200" cap="none">
                <a:solidFill>
                  <a:srgbClr val="3F3F3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;</a:t>
            </a:r>
            <a:endParaRPr sz="1200" cap="none">
              <a:solidFill>
                <a:srgbClr val="3F3F3F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cap="none">
                <a:solidFill>
                  <a:srgbClr val="3F3F3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-</a:t>
            </a:r>
            <a:r>
              <a:rPr lang="pt-br" sz="1200" b="1" cap="none">
                <a:solidFill>
                  <a:srgbClr val="3F3F3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 Toda vez que o programa for aberto, deve carregar os eventos a partir da leitura deste arquivo</a:t>
            </a:r>
            <a:r>
              <a:rPr lang="pt-br" sz="1200" cap="none">
                <a:solidFill>
                  <a:srgbClr val="3F3F3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; </a:t>
            </a:r>
            <a:endParaRPr sz="1200" cap="none">
              <a:solidFill>
                <a:srgbClr val="3F3F3F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cap="none">
              <a:solidFill>
                <a:srgbClr val="3F3F3F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cap="none">
                <a:solidFill>
                  <a:srgbClr val="3F3F3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Siga as instruções e implemente o sistema da forma mais completa que puder. A melhor forma de desenvolver as competências propostas em nossa unidade curricular é programando. Não se intimide, leia as referências da Unidade Curricular e inicie a implementação.</a:t>
            </a:r>
            <a:endParaRPr sz="1200" cap="none">
              <a:solidFill>
                <a:srgbClr val="3F3F3F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15" name="Google Shape;154;p17"/>
          <p:cNvSpPr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AAAAAAAAAAAEAAAAAAAAAPAAAACoAAAAqAAAAZAAAAGQAAAAAAAAAy8vLADwAAAAqAAAAKgAAAGQAAABkAAAAAAAAABcAAAAUAAAAAAAAAAAAAAD/fwAA/38AAAAAAAAJAAAABAAAAP8A//8eAAAAaAAAAAAAAAAAAAAAAAAAAAAAAAAAAAAAECcAABAnAAAAAAAAAAAAAAAAAAAAAAAAAAAAAAAAAAAAAAAAAAAAAFA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AAAAAMvLywDAwP8Af39/AAAAAAAAAAAAAAAAAAAAAAAAAAAAIQAAABgAAAAUAAAAxAAAAAYRAABsGgAADycAABAAAAAmAAAACAAAAP//////////"/>
              </a:ext>
            </a:extLst>
          </p:cNvSpPr>
          <p:nvPr/>
        </p:nvSpPr>
        <p:spPr>
          <a:xfrm>
            <a:off x="124460" y="2767330"/>
            <a:ext cx="4170680" cy="358203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7717" dir="27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solidFill>
                <a:srgbClr val="FFFFFF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16" name="Google Shape;155;p17"/>
          <p:cNvSpPr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EAAAAAAAAAoCmH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AAAAAAAAAAAEAAAAAAAAAPAAAACoAAAAqAAAAZAAAAGQAAAAAAAAAy8vLADwAAAAqAAAAKgAAAGQAAABkAAAAAAAAABcAAAAUAAAAAAAAAAAAAAD/fwAA/38AAAAAAAAJAAAABAAAAP8A//8eAAAAaAAAAAAAAAAAAAAAAAAAAAAAAAAAAAAAECcAABAnAAAAAAAAAAAAAAAAAAAAAAAAAAAAAAAAAAAAAAAAAAAAAFA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oCmHAP///wEAAAAAAAAAAAAAAAAAAAAAAAAAAAAAAAAAAAAAAAAAAAAAAAJ/f38AAAAAAMvLywDAwP8Af39/AAAAAAAAAAAAAAAAAAAAAAAAAAAAIQAAABgAAAAUAAAAiAEAAF4QAAAJEgAA8BIAABAAAAAmAAAACAAAAP//////////"/>
              </a:ext>
            </a:extLst>
          </p:cNvSpPr>
          <p:nvPr/>
        </p:nvSpPr>
        <p:spPr>
          <a:xfrm>
            <a:off x="248920" y="2660650"/>
            <a:ext cx="2682875" cy="417830"/>
          </a:xfrm>
          <a:prstGeom prst="rect">
            <a:avLst/>
          </a:prstGeom>
          <a:solidFill>
            <a:srgbClr val="A02987"/>
          </a:solidFill>
          <a:ln>
            <a:noFill/>
          </a:ln>
          <a:effectLst>
            <a:outerShdw blurRad="50800" dist="37717" dir="27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solidFill>
                <a:srgbClr val="FFFFFF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17" name="Google Shape;156;p17"/>
          <p:cNvSpPr>
            <a:extLst>
              <a:ext uri="smNativeData">
                <pr:smNativeData xmlns:pr="smNativeData" xmlns="smNativeData" val="SMDATA_15_5O7ZZR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P//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kQEAAJEQAADNEAAA1hIAABAgAAAmAAAACAAAAP//////////"/>
              </a:ext>
            </a:extLst>
          </p:cNvSpPr>
          <p:nvPr/>
        </p:nvSpPr>
        <p:spPr>
          <a:xfrm>
            <a:off x="254635" y="2693035"/>
            <a:ext cx="247650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Enunciado da atividade:</a:t>
            </a:r>
          </a:p>
        </p:txBody>
      </p:sp>
      <p:sp>
        <p:nvSpPr>
          <p:cNvPr id="18" name="Google Shape;157;p17"/>
          <p:cNvSpPr>
            <a:extLst>
              <a:ext uri="smNativeData">
                <pr:smNativeData xmlns:pr="smNativeData" xmlns="smNativeData" val="SMDATA_15_5O7ZZR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fQEAAAcUAABcGgAADycAABAgAAAmAAAACAAAAP//////////"/>
              </a:ext>
            </a:extLst>
          </p:cNvSpPr>
          <p:nvPr/>
        </p:nvSpPr>
        <p:spPr>
          <a:xfrm>
            <a:off x="241935" y="3255645"/>
            <a:ext cx="4043045" cy="3093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cap="none">
                <a:solidFill>
                  <a:srgbClr val="3F3F3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A demanda pela criação de sistemas visando automatizar e digitalizar processos tem crescido exponencialmente. Consequentemente, muitos profissionais são alocados nessas atividades, o que torna o campo de atuação da área de tecnologia da informação bastante vasto e com alta demanda. Apesar desse  cenário profissional favorável, para desenvolver as competências para atuar com programação é necessário praticar e implementar sistemas. Para tal, essa atividade propõe a criação de um protótipo de sistema de entregas, em que você aplicará o conhecimento que foi construído ao longo dos seus estudos.</a:t>
            </a:r>
            <a:endParaRPr sz="1500" cap="none">
              <a:solidFill>
                <a:srgbClr val="3F3F3F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2;g13e9cd99caf_0_0"/>
          <p:cNvSpPr>
            <a:extLst>
              <a:ext uri="smNativeData">
                <pr:smNativeData xmlns:pr="smNativeData" xmlns="smNativeData" val="SMDATA_15_5O7ZZRMAAAAlAAAACwAAAA0AAAAAJAAAAEgAAAAkAAAASAAAAAAAAAAAAAAAAAAAAAEAAABQAAAAAAAAAAAA4D8AAAAAAADgPwAAAAAAAOA/AAAAAAAA4D8AAAAAAADgPwAAAAAAAOA/AAAAAAAA4D8AAAAAAADgPwAAAAAAAOA/AAAAAAAA4D8CAAAAjAAAAAEAAAAAAAAAAKGcAP///whI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KGcAP///wEAAAAAAAAAAAAAAAAAAAAAAAAAAAAAAAAAAAAAAAAAAAAAAAJ/f38AH0l9A8zMzADAwP8Af39/AAAAAAAAAAAAAAAAAAAAAAAAAAAAIQAAABgAAAAUAAAAtBUAAJcFAACeFgAAkQYAABAAAAAmAAAACAAAAP//////////"/>
              </a:ext>
            </a:extLst>
          </p:cNvSpPr>
          <p:nvPr/>
        </p:nvSpPr>
        <p:spPr>
          <a:xfrm>
            <a:off x="3528060" y="908685"/>
            <a:ext cx="148590" cy="158750"/>
          </a:xfrm>
          <a:custGeom>
            <a:avLst/>
            <a:gdLst/>
            <a:ahLst/>
            <a:cxnLst/>
            <a:rect l="0" t="0" r="148590" b="158750"/>
            <a:pathLst>
              <a:path w="148590" h="158750">
                <a:moveTo>
                  <a:pt x="148590" y="0"/>
                </a:moveTo>
                <a:lnTo>
                  <a:pt x="127134" y="158750"/>
                </a:lnTo>
                <a:lnTo>
                  <a:pt x="0" y="61913"/>
                </a:lnTo>
                <a:lnTo>
                  <a:pt x="148590" y="0"/>
                </a:lnTo>
                <a:close/>
              </a:path>
            </a:pathLst>
          </a:custGeom>
          <a:solidFill>
            <a:srgbClr val="00A19C">
              <a:alpha val="28000"/>
            </a:srgbClr>
          </a:solidFill>
          <a:ln>
            <a:noFill/>
          </a:ln>
          <a:effectLst/>
        </p:spPr>
        <p:txBody>
          <a:bodyPr vert="horz" wrap="square" lIns="22860" tIns="45720" rIns="2286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sz="9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Google Shape;163;g13e9cd99caf_0_0"/>
          <p:cNvSpPr>
            <a:extLst>
              <a:ext uri="smNativeData">
                <pr:smNativeData xmlns:pr="smNativeData" xmlns="smNativeData" val="SMDATA_15_5O7ZZRMAAAAlAAAACwAAAA0AAAAAJAAAAEgAAAAkAAAASAAAAAAAAAAAAAAAAAAAAAEAAABQAAAAAAAAAAAA4D8AAAAAAADgPwAAAAAAAOA/AAAAAAAA4D8AAAAAAADgPwAAAAAAAOA/AAAAAAAA4D8AAAAAAADgPwAAAAAAAOA/AAAAAAAA4D8CAAAAjAAAAAEAAAAAAAAAGZKqAP///whI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ZKqAP///wEAAAAAAAAAAAAAAAAAAAAAAAAAAAAAAAAAAAAAAAAAAAAAAAJ/f38AH0l9A8zMzADAwP8Af39/AAAAAAAAAAAAAAAAAAAAAAAAAAAAIQAAABgAAAAUAAAAujIAAJYFAADvNAAAzAcAABAAAAAmAAAACAAAAP//////////"/>
              </a:ext>
            </a:extLst>
          </p:cNvSpPr>
          <p:nvPr/>
        </p:nvSpPr>
        <p:spPr>
          <a:xfrm>
            <a:off x="8246110" y="908050"/>
            <a:ext cx="358775" cy="359410"/>
          </a:xfrm>
          <a:custGeom>
            <a:avLst/>
            <a:gdLst/>
            <a:ahLst/>
            <a:cxnLst/>
            <a:rect l="0" t="0" r="358775" b="359410"/>
            <a:pathLst>
              <a:path w="358775" h="359410">
                <a:moveTo>
                  <a:pt x="275426" y="0"/>
                </a:moveTo>
                <a:lnTo>
                  <a:pt x="358775" y="275315"/>
                </a:lnTo>
                <a:lnTo>
                  <a:pt x="84926" y="359410"/>
                </a:lnTo>
                <a:lnTo>
                  <a:pt x="0" y="84894"/>
                </a:lnTo>
                <a:lnTo>
                  <a:pt x="275426" y="0"/>
                </a:lnTo>
                <a:close/>
              </a:path>
            </a:pathLst>
          </a:custGeom>
          <a:solidFill>
            <a:srgbClr val="1992AA">
              <a:alpha val="28000"/>
            </a:srgbClr>
          </a:solidFill>
          <a:ln>
            <a:noFill/>
          </a:ln>
          <a:effectLst/>
        </p:spPr>
        <p:txBody>
          <a:bodyPr vert="horz" wrap="square" lIns="22860" tIns="45720" rIns="2286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sz="9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4" name="Google Shape;164;g13e9cd99caf_0_0"/>
          <p:cNvSpPr>
            <a:extLst>
              <a:ext uri="smNativeData">
                <pr:smNativeData xmlns:pr="smNativeData" xmlns="smNativeData" val="SMDATA_15_5O7ZZRMAAAAlAAAACwAAAA0AAAAAJAAAAEgAAAAkAAAASAAAAAAAAAAAAAAAAAAAAAEAAABQAAAAAAAAAAAA4D8AAAAAAADgPwAAAAAAAOA/AAAAAAAA4D8AAAAAAADgPwAAAAAAAOA/AAAAAAAA4D8AAAAAAADgPwAAAAAAAOA/AAAAAAAA4D8CAAAAjAAAAAEAAAAAAAAAXDPmAP///whI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DPmAP///wEAAAAAAAAAAAAAAAAAAAAAAAAAAAAAAAAAAAAAAAAAAAAAAAJ/f38AH0l9A8zMzADAwP8Af39/AAAAAAAAAAAAAAAAAAAAAAAAAAAAIQAAABgAAAAUAAAAzCYAABMQAAA0KAAAexEAABAAAAAmAAAACAAAAP//////////"/>
              </a:ext>
            </a:extLst>
          </p:cNvSpPr>
          <p:nvPr/>
        </p:nvSpPr>
        <p:spPr>
          <a:xfrm>
            <a:off x="6306820" y="2613025"/>
            <a:ext cx="228600" cy="228600"/>
          </a:xfrm>
          <a:custGeom>
            <a:avLst/>
            <a:gdLst/>
            <a:ahLst/>
            <a:cxnLst/>
            <a:rect l="0" t="0" r="228600" b="228600"/>
            <a:pathLst>
              <a:path w="228600" h="228600">
                <a:moveTo>
                  <a:pt x="175419" y="0"/>
                </a:moveTo>
                <a:lnTo>
                  <a:pt x="228600" y="175419"/>
                </a:lnTo>
                <a:lnTo>
                  <a:pt x="52387" y="228600"/>
                </a:lnTo>
                <a:lnTo>
                  <a:pt x="0" y="53181"/>
                </a:lnTo>
                <a:lnTo>
                  <a:pt x="175419" y="0"/>
                </a:lnTo>
                <a:close/>
              </a:path>
            </a:pathLst>
          </a:custGeom>
          <a:solidFill>
            <a:srgbClr val="5C33E6">
              <a:alpha val="28000"/>
            </a:srgbClr>
          </a:solidFill>
          <a:ln>
            <a:noFill/>
          </a:ln>
          <a:effectLst/>
        </p:spPr>
        <p:txBody>
          <a:bodyPr vert="horz" wrap="square" lIns="22860" tIns="45720" rIns="2286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sz="9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5" name="Google Shape;165;g13e9cd99caf_0_0"/>
          <p:cNvSpPr>
            <a:extLst>
              <a:ext uri="smNativeData">
                <pr:smNativeData xmlns:pr="smNativeData" xmlns="smNativeData" val="SMDATA_15_5O7ZZRMAAAAlAAAACwAAAA0AAAAAJAAAAEgAAAAkAAAASAAAAAAAAAAAAAAAAAAAAAEAAABQAAAAAAAAAAAA4D8AAAAAAADgPwAAAAAAAOA/AAAAAAAA4D8AAAAAAADgPwAAAAAAAOA/AAAAAAAA4D8AAAAAAADgPwAAAAAAAOA/AAAAAAAA4D8CAAAAjAAAAAEAAAAAAAAAXDPmAP///whI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DPmAP///wEAAAAAAAAAAAAAAAAAAAAAAAAAAAAAAAAAAAAAAAAAAAAAAAJ/f38AH0l9A8zMzADAwP8Af39/AAAAAAAAAAAAAAAAAAAAAAAAAAAAIQAAABgAAAAUAAAAGhYAANMSAAAAFwAAzRMAABAAAAAmAAAACAAAAP//////////"/>
              </a:ext>
            </a:extLst>
          </p:cNvSpPr>
          <p:nvPr/>
        </p:nvSpPr>
        <p:spPr>
          <a:xfrm>
            <a:off x="3592830" y="3060065"/>
            <a:ext cx="146050" cy="158750"/>
          </a:xfrm>
          <a:custGeom>
            <a:avLst/>
            <a:gdLst/>
            <a:ahLst/>
            <a:cxnLst/>
            <a:rect l="0" t="0" r="146050" b="158750"/>
            <a:pathLst>
              <a:path w="146050" h="158750">
                <a:moveTo>
                  <a:pt x="146050" y="0"/>
                </a:moveTo>
                <a:lnTo>
                  <a:pt x="127003" y="158750"/>
                </a:lnTo>
                <a:lnTo>
                  <a:pt x="0" y="61119"/>
                </a:lnTo>
                <a:lnTo>
                  <a:pt x="146050" y="0"/>
                </a:lnTo>
                <a:close/>
              </a:path>
            </a:pathLst>
          </a:custGeom>
          <a:solidFill>
            <a:srgbClr val="5C33E6">
              <a:alpha val="28000"/>
            </a:srgbClr>
          </a:solidFill>
          <a:ln>
            <a:noFill/>
          </a:ln>
          <a:effectLst/>
        </p:spPr>
        <p:txBody>
          <a:bodyPr vert="horz" wrap="square" lIns="22860" tIns="45720" rIns="2286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sz="9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Google Shape;166;g13e9cd99caf_0_0"/>
          <p:cNvSpPr>
            <a:extLst>
              <a:ext uri="smNativeData">
                <pr:smNativeData xmlns:pr="smNativeData" xmlns="smNativeData" val="SMDATA_15_5O7ZZRMAAAAlAAAACwAAAA0AAAAAJAAAAEgAAAAkAAAASAAAAAAAAAAAAAAAAAAAAAEAAABQAAAAAAAAAAAA4D8AAAAAAADgPwAAAAAAAOA/AAAAAAAA4D8AAAAAAADgPwAAAAAAAOA/AAAAAAAA4D8AAAAAAADgPwAAAAAAAOA/AAAAAAAA4D8CAAAAjAAAAAEAAAAAAAAA7zdVAP///whI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zdVAP///wEAAAAAAAAAAAAAAAAAAAAAAAAAAAAAAAAAAAAAAAAAAAAAAAJ/f38AH0l9A8zMzADAwP8Af39/AAAAAAAAAAAAAAAAAAAAAAAAAAAAIQAAABgAAAAUAAAAFgoAABILAAAKCwAABgwAABAAAAAmAAAACAAAAP//////////"/>
              </a:ext>
            </a:extLst>
          </p:cNvSpPr>
          <p:nvPr/>
        </p:nvSpPr>
        <p:spPr>
          <a:xfrm>
            <a:off x="1639570" y="1799590"/>
            <a:ext cx="154940" cy="154940"/>
          </a:xfrm>
          <a:custGeom>
            <a:avLst/>
            <a:gdLst/>
            <a:ahLst/>
            <a:cxnLst/>
            <a:rect l="0" t="0" r="154940" b="154940"/>
            <a:pathLst>
              <a:path w="154940" h="154940">
                <a:moveTo>
                  <a:pt x="154940" y="57206"/>
                </a:moveTo>
                <a:lnTo>
                  <a:pt x="100116" y="154940"/>
                </a:lnTo>
                <a:lnTo>
                  <a:pt x="0" y="100116"/>
                </a:lnTo>
                <a:lnTo>
                  <a:pt x="57206" y="0"/>
                </a:lnTo>
                <a:lnTo>
                  <a:pt x="154940" y="57206"/>
                </a:lnTo>
                <a:close/>
              </a:path>
            </a:pathLst>
          </a:custGeom>
          <a:solidFill>
            <a:srgbClr val="EF3755">
              <a:alpha val="28000"/>
            </a:srgbClr>
          </a:solidFill>
          <a:ln>
            <a:noFill/>
          </a:ln>
          <a:effectLst/>
        </p:spPr>
        <p:txBody>
          <a:bodyPr vert="horz" wrap="square" lIns="22860" tIns="45720" rIns="2286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sz="9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Google Shape;167;g13e9cd99caf_0_0"/>
          <p:cNvSpPr>
            <a:extLst>
              <a:ext uri="smNativeData">
                <pr:smNativeData xmlns:pr="smNativeData" xmlns="smNativeData" val="SMDATA_15_5O7ZZRMAAAAlAAAAZgAAAA0AAAAAJAAAAEgAAAAkAAAASAAAAAAAAAAAAAAAAAAAAAEAAABQAAAAAAAAAAAA8D8AAAAAAADwPwAAAAAAAOA/AAAAAAAA4D8AAAAAAADgPwAAAAAAAOA/AAAAAAAA4D8AAAAAAADgPwAAAAAAAOA/AAAAAAAA4D8CAAAAjAAAAAEAAAAAAAAA/2gCAP///whI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2gCAP///wEAAAAAAAAAAAAAAAAAAAAAAAAAAAAAAAAAAAAAAAAAAAAAAAJ/f38AH0l9A8zMzADAwP8Af39/AAAAAAAAAAAAAAAAAAAAAAAAAAAAIQAAABgAAAAUAAAASzUAAJchAADjNQAALSIAABAAAAAmAAAACAAAAP//////////"/>
              </a:ext>
            </a:extLst>
          </p:cNvSpPr>
          <p:nvPr/>
        </p:nvSpPr>
        <p:spPr>
          <a:xfrm>
            <a:off x="8663305" y="5460365"/>
            <a:ext cx="96520" cy="95250"/>
          </a:xfrm>
          <a:prstGeom prst="ellipse">
            <a:avLst/>
          </a:prstGeom>
          <a:solidFill>
            <a:srgbClr val="FF6802">
              <a:alpha val="28000"/>
            </a:srgbClr>
          </a:solidFill>
          <a:ln>
            <a:noFill/>
          </a:ln>
          <a:effectLst/>
        </p:spPr>
        <p:txBody>
          <a:bodyPr vert="horz" wrap="square" lIns="22860" tIns="45720" rIns="2286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sz="9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8" name="Google Shape;168;g13e9cd99caf_0_0"/>
          <p:cNvSpPr>
            <a:extLst>
              <a:ext uri="smNativeData">
                <pr:smNativeData xmlns:pr="smNativeData" xmlns="smNativeData" val="SMDATA_15_5O7ZZRMAAAAlAAAAZgAAAA0AAAAAJAAAAEgAAAAkAAAASAAAAAAAAAAAAAAAAAAAAAEAAABQAAAAAAAAAAAA8D8AAAAAAADwPwAAAAAAAOA/AAAAAAAA4D8AAAAAAADgPwAAAAAAAOA/AAAAAAAA4D8AAAAAAADgPwAAAAAAAOA/AAAAAAAA4D8CAAAAjAAAAAEAAAAAAAAA/yhBAP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yhBAP///wEAAAAAAAAAAAAAAAAAAAAAAAAAAAAAAAAAAAAAAAAAAAAAAAJ/f38AH0l9A8zMzADAwP8Af39/AAAAAAAAAAAAAAAAAAAAAAAAAAAAIQAAABgAAAAUAAAAejMAAJIRAAA6NQAAUBMAABAAAAAmAAAACAAAAP//////////"/>
              </a:ext>
            </a:extLst>
          </p:cNvSpPr>
          <p:nvPr/>
        </p:nvSpPr>
        <p:spPr>
          <a:xfrm>
            <a:off x="8368030" y="2856230"/>
            <a:ext cx="284480" cy="283210"/>
          </a:xfrm>
          <a:prstGeom prst="ellipse">
            <a:avLst/>
          </a:prstGeom>
          <a:solidFill>
            <a:srgbClr val="FF2841">
              <a:alpha val="19000"/>
            </a:srgbClr>
          </a:solidFill>
          <a:ln>
            <a:noFill/>
          </a:ln>
          <a:effectLst/>
        </p:spPr>
        <p:txBody>
          <a:bodyPr vert="horz" wrap="square" lIns="22860" tIns="45720" rIns="2286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sz="9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9" name="Google Shape;169;g13e9cd99caf_0_0"/>
          <p:cNvSpPr>
            <a:extLst>
              <a:ext uri="smNativeData">
                <pr:smNativeData xmlns:pr="smNativeData" xmlns="smNativeData" val="SMDATA_15_5O7ZZRMAAAAlAAAACwAAAA0AAAAAJAAAAEgAAAAkAAAASAAAAAAAAAAAAAAAAAAAAAEAAABQAAAAAAAAAAAA4D8AAAAAAADgPwAAAAAAAOA/AAAAAAAA4D8AAAAAAADgPwAAAAAAAOA/AAAAAAAA4D8AAAAAAADgPwAAAAAAAOA/AAAAAAAA4D8CAAAAjAAAAAEAAAAAAAAAGZKqAP///whI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ZKqAP///wEAAAAAAAAAAAAAAAAAAAAAAAAAAAAAAAAAAAAAAAAAAAAAAAJ/f38AH0l9A8zMzADAwP8Af39/AAAAAAAAAAAAAAAAAAAAAAAAAAAAIQAAABgAAAAUAAAACBMAAGwcAABtFAAA0h0AABAAAAAmAAAACAAAAP//////////"/>
              </a:ext>
            </a:extLst>
          </p:cNvSpPr>
          <p:nvPr/>
        </p:nvSpPr>
        <p:spPr>
          <a:xfrm>
            <a:off x="3093720" y="4620260"/>
            <a:ext cx="226695" cy="227330"/>
          </a:xfrm>
          <a:custGeom>
            <a:avLst/>
            <a:gdLst/>
            <a:ahLst/>
            <a:cxnLst/>
            <a:rect l="0" t="0" r="226695" b="227330"/>
            <a:pathLst>
              <a:path w="226695" h="227330">
                <a:moveTo>
                  <a:pt x="174030" y="0"/>
                </a:moveTo>
                <a:lnTo>
                  <a:pt x="226695" y="174139"/>
                </a:lnTo>
                <a:lnTo>
                  <a:pt x="53661" y="227330"/>
                </a:lnTo>
                <a:lnTo>
                  <a:pt x="0" y="53696"/>
                </a:lnTo>
                <a:lnTo>
                  <a:pt x="174030" y="0"/>
                </a:lnTo>
                <a:close/>
              </a:path>
            </a:pathLst>
          </a:custGeom>
          <a:solidFill>
            <a:srgbClr val="1992AA">
              <a:alpha val="28000"/>
            </a:srgbClr>
          </a:solidFill>
          <a:ln>
            <a:noFill/>
          </a:ln>
          <a:effectLst/>
        </p:spPr>
        <p:txBody>
          <a:bodyPr vert="horz" wrap="square" lIns="22860" tIns="45720" rIns="2286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sz="9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10" name="Google Shape;170;g13e9cd99caf_0_0"/>
          <p:cNvSpPr>
            <a:extLst>
              <a:ext uri="smNativeData">
                <pr:smNativeData xmlns:pr="smNativeData" xmlns="smNativeData" val="SMDATA_15_5O7ZZRMAAAAlAAAAZgAAAA0AAAAAJAAAAEgAAAAkAAAASAAAAAAAAAAAAAAAAAAAAAEAAABQAAAAAAAAAAAA8D8AAAAAAADwPwAAAAAAAOA/AAAAAAAA4D8AAAAAAADgPwAAAAAAAOA/AAAAAAAA4D8AAAAAAADgPwAAAAAAAOA/AAAAAAAA4D8CAAAAjAAAAAEAAAAAAAAA/yhBAP///whI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yhBAP///wEAAAAAAAAAAAAAAAAAAAAAAAAAAAAAAAAAAAAAAAAAAAAAAAJ/f38AH0l9A8zMzADAwP8Af39/AAAAAAAAAAAAAAAAAAAAAAAAAAAAIQAAABgAAAAUAAAAMggAAGAeAADxCQAAHiAAABAAAAAmAAAACAAAAP//////////"/>
              </a:ext>
            </a:extLst>
          </p:cNvSpPr>
          <p:nvPr/>
        </p:nvSpPr>
        <p:spPr>
          <a:xfrm>
            <a:off x="1332230" y="4937760"/>
            <a:ext cx="283845" cy="283210"/>
          </a:xfrm>
          <a:prstGeom prst="ellipse">
            <a:avLst/>
          </a:prstGeom>
          <a:solidFill>
            <a:srgbClr val="FF2841">
              <a:alpha val="28000"/>
            </a:srgbClr>
          </a:solidFill>
          <a:ln>
            <a:noFill/>
          </a:ln>
          <a:effectLst/>
        </p:spPr>
        <p:txBody>
          <a:bodyPr vert="horz" wrap="square" lIns="22860" tIns="45720" rIns="2286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sz="9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11" name="Google Shape;171;g13e9cd99caf_0_0"/>
          <p:cNvSpPr>
            <a:extLst>
              <a:ext uri="smNativeData">
                <pr:smNativeData xmlns:pr="smNativeData" xmlns="smNativeData" val="SMDATA_15_5O7ZZRMAAAAlAAAACwAAAA0AAAAAJAAAAEgAAAAkAAAASAAAAAAAAAAAAAAAAAAAAAEAAABQAAAAAAAAAAAA4D8AAAAAAADgPwAAAAAAAOA/AAAAAAAA4D8AAAAAAADgPwAAAAAAAOA/AAAAAAAA4D8AAAAAAADgPwAAAAAAAOA/AAAAAAAA4D8CAAAAjAAAAAEAAAAAAAAATYjCAP///whI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YjCAP///wEAAAAAAAAAAAAAAAAAAAAAAAAAAAAAAAAAAAAAAAAAAAAAAAJ/f38AH0l9A8zMzADAwP8Af39/AAAAAAAAAAAAAAAAAAAAAAAAAAAAIQAAABgAAAAUAAAAZSMAAA0hAABLJAAAByIAABAAAAAmAAAACAAAAP//////////"/>
              </a:ext>
            </a:extLst>
          </p:cNvSpPr>
          <p:nvPr/>
        </p:nvSpPr>
        <p:spPr>
          <a:xfrm>
            <a:off x="5753735" y="5372735"/>
            <a:ext cx="146050" cy="158750"/>
          </a:xfrm>
          <a:custGeom>
            <a:avLst/>
            <a:gdLst/>
            <a:ahLst/>
            <a:cxnLst/>
            <a:rect l="0" t="0" r="146050" b="158750"/>
            <a:pathLst>
              <a:path w="146050" h="158750">
                <a:moveTo>
                  <a:pt x="146050" y="0"/>
                </a:moveTo>
                <a:lnTo>
                  <a:pt x="127003" y="158750"/>
                </a:lnTo>
                <a:lnTo>
                  <a:pt x="0" y="61119"/>
                </a:lnTo>
                <a:lnTo>
                  <a:pt x="146050" y="0"/>
                </a:lnTo>
                <a:close/>
              </a:path>
            </a:pathLst>
          </a:custGeom>
          <a:solidFill>
            <a:srgbClr val="4D88C2">
              <a:alpha val="28000"/>
            </a:srgbClr>
          </a:solidFill>
          <a:ln>
            <a:noFill/>
          </a:ln>
          <a:effectLst/>
        </p:spPr>
        <p:txBody>
          <a:bodyPr vert="horz" wrap="square" lIns="22860" tIns="45720" rIns="2286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sz="9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12" name="Google Shape;172;g13e9cd99caf_0_0"/>
          <p:cNvSpPr>
            <a:extLst>
              <a:ext uri="smNativeData">
                <pr:smNativeData xmlns:pr="smNativeData" xmlns="smNativeData" val="SMDATA_15_5O7ZZRMAAAAlAAAAZgAAAA0AAAAAAAAAAAAAAAAAAAAAAAAAAAAAAAABAAAAAAAAAAEAAABQAAAAAAAAAAAA8D8AAAAAAADw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Pf5/wBk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F8AYAAeAAAAaAAAAAAAAAAAAAAAAAAAAAAAAAAAAAAAECcAABAnAAAAAAAAAAAAAAAAAAAAAAAAAAAAAAAAAAB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Pf5/wB/f38AH0l9A8zMzADAwP8Af39/AAAAAAAAAAAAAAAAAAAAAAAAAAAAIQAAABgAAAAUAAAA8SMAAM8IAADNJAAAqwkAABAAAAAmAAAACAAAAP//////////"/>
              </a:ext>
            </a:extLst>
          </p:cNvSpPr>
          <p:nvPr/>
        </p:nvSpPr>
        <p:spPr>
          <a:xfrm>
            <a:off x="5842635" y="1431925"/>
            <a:ext cx="139700" cy="139700"/>
          </a:xfrm>
          <a:prstGeom prst="ellipse">
            <a:avLst/>
          </a:prstGeom>
          <a:noFill/>
          <a:ln w="63500" cap="flat" cmpd="sng" algn="ctr">
            <a:solidFill>
              <a:srgbClr val="F7F9FF">
                <a:alpha val="10000"/>
              </a:srgbClr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ctr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sz="16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13" name="Google Shape;173;g13e9cd99caf_0_0"/>
          <p:cNvSpPr>
            <a:extLst>
              <a:ext uri="smNativeData">
                <pr:smNativeData xmlns:pr="smNativeData" xmlns="smNativeData" val="SMDATA_15_5O7ZZRMAAAAlAAAACwAAAA0AAAAAAAAAAAAAAAAAAAAAAAAAAAAAAAABAAAAAAAAAAEAAABQAAAAAAAAAAAA4D8AAAAAAADgPwAAAAAAAOA/AAAAAAAA4D8AAAAAAADgPwAAAAAAAOA/AAAAAAAA4D8AAAAAAADgPwAAAAAAAOA/AAAAAAAA4D8CAAAAjAAAAAEAAAAAAAAAqxlCAP///whI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NJaoE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xlCAP///wEAAAAAAAAAAAAAAAAAAAAAAAAAAAAAAAAAAAAAAAAAAAAAAAJ/f38AH0l9A8zMzADAwP8Af39/AAAAAAAAAAAAAAAAAAAAAAAAAAAAIQAAABgAAAAUAAAAGSMAAH4IAACXJAAA/AkAABAAAAAmAAAACAAAAP//////////"/>
              </a:ext>
            </a:extLst>
          </p:cNvSpPr>
          <p:nvPr/>
        </p:nvSpPr>
        <p:spPr>
          <a:xfrm>
            <a:off x="5705475" y="1380490"/>
            <a:ext cx="242570" cy="242570"/>
          </a:xfrm>
          <a:custGeom>
            <a:avLst/>
            <a:gdLst/>
            <a:ahLst/>
            <a:cxnLst/>
            <a:rect l="0" t="0" r="242570" b="242570"/>
            <a:pathLst>
              <a:path w="242570" h="242570">
                <a:moveTo>
                  <a:pt x="0" y="121285"/>
                </a:moveTo>
                <a:lnTo>
                  <a:pt x="121285" y="242570"/>
                </a:lnTo>
                <a:lnTo>
                  <a:pt x="242570" y="121285"/>
                </a:lnTo>
                <a:lnTo>
                  <a:pt x="121285" y="0"/>
                </a:lnTo>
                <a:close/>
              </a:path>
            </a:pathLst>
          </a:custGeom>
          <a:solidFill>
            <a:srgbClr val="AB1942">
              <a:alpha val="28000"/>
            </a:srgbClr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sz="16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14" name="Google Shape;174;g13e9cd99caf_0_0"/>
          <p:cNvSpPr>
            <a:extLst>
              <a:ext uri="smNativeData">
                <pr:smNativeData xmlns:pr="smNativeData" xmlns="smNativeData" val="SMDATA_15_5O7ZZRMAAAAlAAAAZgAAAA0AAAAAkAAAAEgAAACQAAAASAAAAAAAAAABAAAAAAAAAAEAAABQAAAAAAAAAAAA8D8AAAAAAADw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H0l9A8zMzADAwP8Af39/AAAAAAAAAAAAAAAAAAAAAAAAAAAAIQAAABgAAAAUAAAAOjYAACQIAACrNgAAlQgAABAAAAAmAAAACAAAAP//////////"/>
              </a:ext>
            </a:extLst>
          </p:cNvSpPr>
          <p:nvPr/>
        </p:nvSpPr>
        <p:spPr>
          <a:xfrm>
            <a:off x="8815070" y="1323340"/>
            <a:ext cx="71755" cy="71755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solidFill>
                <a:srgbClr val="FFFFFF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15" name="Google Shape;175;g13e9cd99caf_0_0"/>
          <p:cNvSpPr>
            <a:extLst>
              <a:ext uri="smNativeData">
                <pr:smNativeData xmlns:pr="smNativeData" xmlns="smNativeData" val="SMDATA_15_5O7ZZRMAAAAlAAAAZgAAAA0AAAAAAAAAAAAAAAAAAAAAAAAAAAAAAAABAAAAAAAAAAEAAABQAAAAAAAAAAAA8D8AAAAAAADwPwAAAAAAAOA/AAAAAAAA4D8AAAAAAADgPwAAAAAAAOA/AAAAAAAA4D8AAAAAAADgPwAAAAAAAOA/AAAAAAAA4D8CAAAAjAAAAAEAAAADAAAA/yhBAFwz5gBWAAAAVgAAAAAAAAAAAAAAAAAAAAAAAAAAAAAAeAAAAAEAAABAAAAAUwAAAGQAAAA1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F8AYAAeAAAAaAAAAAAAAAAAAAAAAAAAAAAAAAAAAAAAECcAABAnAAAAAAAAAAAAAAAAAAAAAFVV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yhBAFwz5gAAAAAAAAAAAAAAAAAAAAAAAAAAAAAAAAAAAAAAAAAAAAAAAAJ/f38AH0l9A8zMzADAwP8Af39/AAAAAAAAAAAAAAAAAAAAAAAAAAAAIQAAABgAAAAUAAAAE0AAAEwfAACJRQAAwiQAABAAAAAmAAAACAAAAP//////////"/>
              </a:ext>
            </a:extLst>
          </p:cNvSpPr>
          <p:nvPr/>
        </p:nvSpPr>
        <p:spPr>
          <a:xfrm>
            <a:off x="10415905" y="5087620"/>
            <a:ext cx="887730" cy="887730"/>
          </a:xfrm>
          <a:prstGeom prst="ellipse">
            <a:avLst/>
          </a:prstGeom>
          <a:gradFill flip="none" rotWithShape="0">
            <a:gsLst>
              <a:gs pos="0">
                <a:srgbClr val="FF2841">
                  <a:alpha val="15000"/>
                </a:srgbClr>
              </a:gs>
              <a:gs pos="100000">
                <a:srgbClr val="5C33E6">
                  <a:alpha val="15000"/>
                </a:srgbClr>
              </a:gs>
            </a:gsLst>
            <a:lin ang="3060000" scaled="0"/>
            <a:tileRect/>
          </a:gra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sz="16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16" name="Google Shape;176;g13e9cd99caf_0_0"/>
          <p:cNvSpPr>
            <a:extLst>
              <a:ext uri="smNativeData">
                <pr:smNativeData xmlns:pr="smNativeData" xmlns="smNativeData" val="SMDATA_15_5O7ZZRMAAAAlAAAAZgAAAA0AAAAAAAAAAAAAAAAAAAAAAAAAAAAAAAABAAAAAAAAAAEAAABQAAAAAAAAAAAA8D8AAAAAAADwPwAAAAAAAOA/AAAAAAAA4D8AAAAAAADgPwAAAAAAAOA/AAAAAAAA4D8AAAAAAADgPwAAAAAAAOA/AAAAAAAA4D8CAAAAjAAAAAEAAAADAAAACmzRAHR0ugBWAAAAVgAAAAAAAAAAAAAAAAAAAAAAAAAAAAAAeAAAAAEAAABAAAAAUwAAAGQAAAA1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eAAAAaAAAAAAAAAAAAAAAAAAAAAAAAAAAAAAAECcAABAnAAAAAAAAAAAAAAAAAAAAAFVV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mzRAHR0ugAAAAAAAAAAAAAAAAAAAAAAAAAAAAAAAAAAAAAAAAAAAAAAAAJ/f38AH0l9A8zMzADAwP8Af39/AAAAAAAAAAAAAAAAAAAAAAAAAAAAIQAAABgAAAAUAAAAGj8AACAOAAAAQwAABhIAABAAAAAmAAAACAAAAP//////////"/>
              </a:ext>
            </a:extLst>
          </p:cNvSpPr>
          <p:nvPr/>
        </p:nvSpPr>
        <p:spPr>
          <a:xfrm>
            <a:off x="10257790" y="2296160"/>
            <a:ext cx="633730" cy="633730"/>
          </a:xfrm>
          <a:prstGeom prst="ellipse">
            <a:avLst/>
          </a:prstGeom>
          <a:gradFill flip="none" rotWithShape="0">
            <a:gsLst>
              <a:gs pos="0">
                <a:srgbClr val="0A6CD1">
                  <a:alpha val="15000"/>
                </a:srgbClr>
              </a:gs>
              <a:gs pos="100000">
                <a:srgbClr val="7474BA">
                  <a:alpha val="15000"/>
                </a:srgbClr>
              </a:gs>
            </a:gsLst>
            <a:lin ang="3060000" scaled="0"/>
            <a:tileRect/>
          </a:gra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sz="16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pic>
        <p:nvPicPr>
          <p:cNvPr id="17" name="Google Shape;177;g13e9cd99caf_0_0" descr="Uma imagem contendo Logotipo&#10;&#10;Descrição gerada automaticamente"/>
          <p:cNvPicPr>
            <a:extLst>
              <a:ext uri="smNativeData">
                <pr:smNativeData xmlns:pr="smNativeData" xmlns="smNativeData" val="SMDATA_17_5O7ZZ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AcAAAA4AAAAAAAAAAAAAAAAAAAA////AAAAAAAAAAAAAAAAAAAAAAAAAAAAAAAAAAAAAABkAAAAZAAAAAAAAAAjAAAABAAAAGQAAAAXAAAAFAAAAAAAAAAAAAAA/38AAP9/AAAAAAAACQAAAAQAAAAN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B9JfQPMzMwAwMD/AH9/fwAAAAAAAAAAAAAAAAD///8AAAAAACEAAAAYAAAAFAAAAKxCAABeJgAAH0gAACEo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838180" y="6236970"/>
            <a:ext cx="885825" cy="2863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Google Shape;178;g13e9cd99caf_0_0"/>
          <p:cNvSpPr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AAAAAAAAAAAEAAAAAAAAAPAAAACoAAAAqAAAAZAAAAGQAAAAAAAAAy8vLADwAAAAqAAAAKgAAAGQAAABkAAAAAAAAABcAAAAUAAAAAAAAAAAAAAD/fwAA/38AAAAAAAAJAAAABAAAAPv///8eAAAAaAAAAAAAAAAAAAAAAAAAAAAAAAAAAAAAECcAABAnAAAAAAAAAAAAAAAAAAAAAAAAAAAAAAAAAAAAAAAAAAAAAFA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AAAAAMvLywDAwP8Af39/AAAAAAAAAAAAAAAAAAAAAAAAAAAAIQAAABgAAAAUAAAA4QIAAH4SAAAfSAAAByIAABAAAAAmAAAACAAAAP//////////"/>
              </a:ext>
            </a:extLst>
          </p:cNvSpPr>
          <p:nvPr/>
        </p:nvSpPr>
        <p:spPr>
          <a:xfrm>
            <a:off x="467995" y="3006090"/>
            <a:ext cx="11256010" cy="252539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7717" dir="27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solidFill>
                <a:srgbClr val="FFFFFF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19" name="Google Shape;179;g13e9cd99caf_0_0"/>
          <p:cNvSpPr>
            <a:extLst>
              <a:ext uri="smNativeData">
                <pr:smNativeData xmlns:pr="smNativeData" xmlns="smNativeData" val="SMDATA_15_5O7ZZR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iAMAAEoTAAB4RwAAghYAABAgAAAmAAAACAAAAP//////////"/>
              </a:ext>
            </a:extLst>
          </p:cNvSpPr>
          <p:nvPr/>
        </p:nvSpPr>
        <p:spPr>
          <a:xfrm>
            <a:off x="574040" y="3135630"/>
            <a:ext cx="11043920" cy="523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cap="none">
              <a:solidFill>
                <a:srgbClr val="595959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cap="none">
              <a:solidFill>
                <a:srgbClr val="595959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20" name="Google Shape;180;g13e9cd99caf_0_0"/>
          <p:cNvSpPr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AAAAAAAAAAAEAAAAAAAAAPAAAACoAAAAqAAAAZAAAAGQAAAAAAAAAy8vLADwAAAAqAAAAKgAAAGQAAABkAAAAAAAAABcAAAAUAAAAAAAAAAAAAAD/fwAA/38AAAAAAAAJAAAABAAAAPn///8eAAAAaAAAAAAAAAAAAAAAAAAAAAAAAAAAAAAAECcAABAnAAAAAAAAAAAAAAAAAAAAAAAAAAAAAAAAAAAAAAAAAAAAAFA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AAAAAMvLywDAwP8Af39/AAAAAAAAAAAAAAAAAAAAAAAAAAAAIQAAABgAAAAUAAAA4QIAAKYCAAD+HgAASggAABAAAAAmAAAACAAAAP//////////"/>
              </a:ext>
            </a:extLst>
          </p:cNvSpPr>
          <p:nvPr/>
        </p:nvSpPr>
        <p:spPr>
          <a:xfrm>
            <a:off x="467995" y="430530"/>
            <a:ext cx="4570095" cy="9169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7717" dir="27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solidFill>
                <a:srgbClr val="FFFFFF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21" name="Google Shape;181;g13e9cd99caf_0_0"/>
          <p:cNvSpPr>
            <a:extLst>
              <a:ext uri="smNativeData">
                <pr:smNativeData xmlns:pr="smNativeData" xmlns="smNativeData" val="SMDATA_15_5O7ZZR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EAQAAFIDAADUDQAAfAcAABAgAAAmAAAACAAAAP//////////"/>
              </a:ext>
            </a:extLst>
          </p:cNvSpPr>
          <p:nvPr/>
        </p:nvSpPr>
        <p:spPr>
          <a:xfrm>
            <a:off x="660400" y="539750"/>
            <a:ext cx="1587500" cy="6769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cap="none">
                <a:solidFill>
                  <a:srgbClr val="A02987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Pratique</a:t>
            </a: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cap="none">
                <a:solidFill>
                  <a:srgbClr val="A02987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Imersão Digital</a:t>
            </a:r>
          </a:p>
        </p:txBody>
      </p:sp>
      <p:cxnSp>
        <p:nvCxnSpPr>
          <p:cNvPr id="22" name="Google Shape;182;g13e9cd99caf_0_0"/>
          <p:cNvCxnSpPr>
            <a:extLst>
              <a:ext uri="smNativeData">
                <pr:smNativeData xmlns:pr="smNativeData" xmlns="smNativeData" val="SMDATA_15_5O7ZZRMAAAAlAAAADQAAAA0AAAAAkAAAAEgAAACQAAAASAAAAAAAAAAAAAAAAAAAAAEAAABQAAAAAAAAAAAA8L8AAAAAAAAAAAAAAAAAAP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P81JwB4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N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P81JwB/f38AH0l9A8zMzADAwP8Af39/AAAAAAAAAAAAAAAAAAAAAAAAAAAAIQAAABgAAAAUAAAA4QIAAKYCAADhAgAASggAABAAAAAmAAAACAAAAP//////////"/>
              </a:ext>
            </a:extLst>
          </p:cNvCxnSpPr>
          <p:nvPr/>
        </p:nvCxnSpPr>
        <p:spPr>
          <a:xfrm rot="10800000">
            <a:off x="467995" y="430530"/>
            <a:ext cx="12700" cy="916940"/>
          </a:xfrm>
          <a:prstGeom prst="straightConnector1">
            <a:avLst/>
          </a:prstGeom>
          <a:noFill/>
          <a:ln w="76200" cap="flat" cmpd="sng" algn="ctr">
            <a:solidFill>
              <a:srgbClr val="FF3527"/>
            </a:solidFill>
            <a:prstDash val="solid"/>
            <a:headEnd type="none"/>
            <a:tailEnd type="none"/>
          </a:ln>
          <a:effectLst/>
        </p:spPr>
      </p:cxnSp>
      <p:sp>
        <p:nvSpPr>
          <p:cNvPr id="23" name="Google Shape;183;g13e9cd99caf_0_0"/>
          <p:cNvSpPr>
            <a:extLst>
              <a:ext uri="smNativeData">
                <pr:smNativeData xmlns:pr="smNativeData" xmlns="smNativeData" val="SMDATA_15_5O7ZZRMAAAAlAAAAZAAAAA0AAAAAkAAAAEgAAACQAAAASAAAAAAAAAABAAAAAAAAAAEAAABQAAAAAAAAAAAA4D8AAAAAAADgPwAAAAAAAOA/AAAAAAAA4D8AAAAAAADgPwAAAAAAAOA/AAAAAAAA4D8AAAAAAADgPwAAAAAAAOA/AAAAAAAA4D8CAAAAjAAAAAEAAAAAAAAAoCmH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AAAAAAAAAAAEAAAAAAAAAPAAAACoAAAAqAAAAZAAAAGQAAAAAAAAAy8vLADwAAAAqAAAAKgAAAGQAAABkAAAAAAAAABcAAAAUAAAAAAAAAAAAAAD/fwAA/38AAAAAAAAJAAAABAAAAPX///8eAAAAaAAAAAAAAAAAAAAAAAAAAAAAAAAAAAAAECcAABAnAAAAAAAAAAAAAAAAAAAAAAAAAAAAAAAAAAAAAAAAAAAAAFA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oCmHAP///wEAAAAAAAAAAAAAAAAAAAAAAAAAAAAAAAAAAAAAAAAAAAAAAAJ/f38AAAAAAMvLywDAwP8Af39/AAAAAAAAAAAAAAAAAAAAAAAAAAAAIQAAABgAAAAUAAAAqwIAAEAMAAAeSAAA0g4AABAAAAAmAAAACAAAAP//////////"/>
              </a:ext>
            </a:extLst>
          </p:cNvSpPr>
          <p:nvPr/>
        </p:nvSpPr>
        <p:spPr>
          <a:xfrm>
            <a:off x="433705" y="1991360"/>
            <a:ext cx="11289665" cy="417830"/>
          </a:xfrm>
          <a:prstGeom prst="rect">
            <a:avLst/>
          </a:prstGeom>
          <a:solidFill>
            <a:srgbClr val="A02987"/>
          </a:solidFill>
          <a:ln>
            <a:noFill/>
          </a:ln>
          <a:effectLst>
            <a:outerShdw blurRad="50800" dist="37717" dir="27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cap="none">
              <a:solidFill>
                <a:srgbClr val="FFFFFF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24" name="Google Shape;184;g13e9cd99caf_0_0"/>
          <p:cNvSpPr>
            <a:extLst>
              <a:ext uri="smNativeData">
                <pr:smNativeData xmlns:pr="smNativeData" xmlns="smNativeData" val="SMDATA_15_5O7ZZR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H0l9A8zMzADAwP8Af39/AAAAAAAAAAAAAAAAAAAAAAAAAAAAIQAAABgAAAAUAAAALQMAAGIMAAAAQwAApw4AABAgAAAmAAAACAAAAP//////////"/>
              </a:ext>
            </a:extLst>
          </p:cNvSpPr>
          <p:nvPr/>
        </p:nvSpPr>
        <p:spPr>
          <a:xfrm>
            <a:off x="516255" y="2012950"/>
            <a:ext cx="10375265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Insira abaixo o link de repositório de códigos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9646"/>
        </a:hlink>
        <a:folHlink>
          <a:srgbClr val="F796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Robson T. Oliveira</dc:creator>
  <cp:keywords/>
  <dc:description/>
  <cp:lastModifiedBy>Brandon</cp:lastModifiedBy>
  <cp:revision>0</cp:revision>
  <dcterms:created xsi:type="dcterms:W3CDTF">2022-06-14T17:05:31Z</dcterms:created>
  <dcterms:modified xsi:type="dcterms:W3CDTF">2024-02-24T13:28:04Z</dcterms:modified>
</cp:coreProperties>
</file>