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14616A1-A92D-4DAA-813D-D1F86570D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056" y="1211287"/>
            <a:ext cx="5255109" cy="340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7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6C741-2FD7-4F4E-A4E9-D3E648ED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zen cart?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D8D3C2-DC9E-4916-915A-3D7D6A819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410200" cy="4024125"/>
          </a:xfrm>
        </p:spPr>
        <p:txBody>
          <a:bodyPr/>
          <a:lstStyle/>
          <a:p>
            <a:r>
              <a:rPr lang="es-ES" dirty="0"/>
              <a:t>Zen Cart es una aplicación para generar tiendas virtuales que destaca sobre todo por tener una estructura más comprensible y fácil de entenderes, además en un Sistema de Comercio electrónico de código libre desarrollado con el asesoramiento de comerciantes y programadores con experiencia en venta de artículos a través de Internet. Utiliza PHP y MySQL y se proporciona gratuitamente bajo licencia GPL. </a:t>
            </a:r>
            <a:endParaRPr lang="es-CO" dirty="0"/>
          </a:p>
        </p:txBody>
      </p:sp>
      <p:pic>
        <p:nvPicPr>
          <p:cNvPr id="1026" name="Picture 2" descr="Resultado de imagen para zen cart">
            <a:extLst>
              <a:ext uri="{FF2B5EF4-FFF2-40B4-BE49-F238E27FC236}">
                <a16:creationId xmlns:a16="http://schemas.microsoft.com/office/drawing/2014/main" id="{F2EFA37D-9714-4CB2-8AB0-4A87F1129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359" y="2743913"/>
            <a:ext cx="4113868" cy="2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02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060D1-C956-4BF3-BC6C-4148B472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¿Para que sirve Zen Cart?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05A05-A841-4ABB-BC15-231CDFEBE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896" y="2260821"/>
            <a:ext cx="4522304" cy="402412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El Zen cart se utiliza principalmente para generar y realizar diseños de tiendas virtuales online con una prospectiva muy sencilla y vistosa para los clientes principalmente para el comercio electrónico. Además permite generar a través de diferentes herramientas utilizar el carrito de compras de una manera muy sencilla y rápida para el administrador.</a:t>
            </a:r>
            <a:endParaRPr lang="es-CO" dirty="0"/>
          </a:p>
        </p:txBody>
      </p:sp>
      <p:pic>
        <p:nvPicPr>
          <p:cNvPr id="2050" name="Picture 2" descr="Resultado de imagen para zen cart">
            <a:extLst>
              <a:ext uri="{FF2B5EF4-FFF2-40B4-BE49-F238E27FC236}">
                <a16:creationId xmlns:a16="http://schemas.microsoft.com/office/drawing/2014/main" id="{1B694B1B-E767-418A-A0AA-6FF875F36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89" y="2835966"/>
            <a:ext cx="5493765" cy="208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52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C0F9D-06A4-4AA4-BB11-911530D5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Requerimientos de Servidor para Zen Cart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A5D38A-8654-45BE-B559-BB54F2671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3475383" cy="4024125"/>
          </a:xfrm>
        </p:spPr>
        <p:txBody>
          <a:bodyPr/>
          <a:lstStyle/>
          <a:p>
            <a:r>
              <a:rPr lang="es-ES" dirty="0"/>
              <a:t>Zen Cart necesita algunos servicios para correr en tu servidor y para operar adecuadamente. Para que Zen cart funciones correctamente y nos brinde un buen servidor necesitamos los siguientes requerimientos :</a:t>
            </a:r>
            <a:endParaRPr lang="es-CO" dirty="0"/>
          </a:p>
        </p:txBody>
      </p:sp>
      <p:pic>
        <p:nvPicPr>
          <p:cNvPr id="3074" name="Picture 2" descr="Resultado de imagen para zen cart">
            <a:extLst>
              <a:ext uri="{FF2B5EF4-FFF2-40B4-BE49-F238E27FC236}">
                <a16:creationId xmlns:a16="http://schemas.microsoft.com/office/drawing/2014/main" id="{79A2E5A9-43D4-4A6A-87EE-9420AA661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1" r="3912"/>
          <a:stretch/>
        </p:blipFill>
        <p:spPr bwMode="auto">
          <a:xfrm>
            <a:off x="5685183" y="2423381"/>
            <a:ext cx="5658678" cy="356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8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FB49937-8FE8-4EF5-9E8E-CA5322DF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835" y="930758"/>
            <a:ext cx="7792278" cy="546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20279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7</TotalTime>
  <Words>171</Words>
  <Application>Microsoft Office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Estela de condensación</vt:lpstr>
      <vt:lpstr>Presentación de PowerPoint</vt:lpstr>
      <vt:lpstr>¿Qué es zen cart?</vt:lpstr>
      <vt:lpstr>¿Para que sirve Zen Cart?</vt:lpstr>
      <vt:lpstr>Requerimientos de Servidor para Zen Cart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Parra</dc:creator>
  <cp:lastModifiedBy>Camilo Parra</cp:lastModifiedBy>
  <cp:revision>1</cp:revision>
  <dcterms:created xsi:type="dcterms:W3CDTF">2018-10-23T03:59:39Z</dcterms:created>
  <dcterms:modified xsi:type="dcterms:W3CDTF">2018-10-23T04:07:05Z</dcterms:modified>
</cp:coreProperties>
</file>