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E-GOVERNMENT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MX" dirty="0" smtClean="0"/>
              <a:t>NELSON RUBIO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601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ES E-GOVERMENT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Gobierno electrónico puede definirse, según los conceptos más recibidos, como una nueva forma de interacción o relación entre los Gobiernos de los distintos países y sus respectivos ciudadanos o personas que eventualmente tengan contacto con ellos. Esta nueva forma consiste en la implementación, desarrollo y aplicación de las herramientas informáticas tales como las tecnologías de la información y las comunicaciones.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859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E-GOVERNMENT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gobierno electrónico, describe el uso de tecnologías para facilitar la operación de gobierno, la distribución de la información y los servicios del mismo. Lidia con aplicaciones pertenecientes y no pertenecientes a Internet para servir de ayuda a la tarea de los poderes del Estado y de las instituciones estatales. Este servicio a los ciudadanos se realiza con el uso a gran escala de tecnologías como: teléfono, fax, sistemas de vigilancia, identificación por sistemas de radiofrecuencia e incluso la televisión y la radio.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472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E-GOVERNMENT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El concepto de Gobierno Electrónico trata de lograr un mayor dinamismo y personalización en la relación entre el Estado y las personas. En términos generales podemos decir que consiste en una automatización de las respuestas que brinda la administración ante una creciente demanda y exigencia de inmediatez por parte de una sociedad que cada vez se encuentra más informatizada. La aplicación de la informática de gestión por parte de los Estados lleva a lo que los usuarios van a percibir como Gobierno Electrónico.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168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E-GOVERNMENT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Es por esto que la administración comienza a adoptar nuevos mecanismos de interacción que mediante sistemas informáticos cada vez más desarrollados, son capaces de brindar respuestas a un número indeterminados de personas que sin necesidad de desplazarse obtienen las soluciones buscadas.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262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E-GOVERNMENT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importante destacar que el Gobierno Electrónico es una herramienta que tiende a garantizar, acelerar los trámites administrativos, sino, también pretende asegurar la transparencia, la inclusión, la información y crear nuevos canales de diálogo y favorecer el intercambio de información. El concepto de e-</a:t>
            </a:r>
            <a:r>
              <a:rPr lang="es-CO" dirty="0" err="1"/>
              <a:t>Government</a:t>
            </a:r>
            <a:r>
              <a:rPr lang="es-CO" dirty="0"/>
              <a:t>, incluye todas aquellas actividades que el Estado desarrolla para aumentar la eficacia de la gestión pública basándose en tecnologías informáticas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767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9600" dirty="0" smtClean="0"/>
              <a:t>GRACIAS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1783950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369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Orgánico</vt:lpstr>
      <vt:lpstr>E-GOVERNMENT</vt:lpstr>
      <vt:lpstr>QUE ES E-GOVERMENT</vt:lpstr>
      <vt:lpstr>E-GOVERNMENT</vt:lpstr>
      <vt:lpstr>E-GOVERNMENT</vt:lpstr>
      <vt:lpstr>E-GOVERNMENT</vt:lpstr>
      <vt:lpstr>E-GOVERNMENT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E-GOVERNMENT</dc:title>
  <dc:creator>luz dary martinez moncada</dc:creator>
  <cp:lastModifiedBy>luz dary martinez moncada</cp:lastModifiedBy>
  <cp:revision>1</cp:revision>
  <dcterms:created xsi:type="dcterms:W3CDTF">2018-10-10T05:06:58Z</dcterms:created>
  <dcterms:modified xsi:type="dcterms:W3CDTF">2018-10-10T05:13:16Z</dcterms:modified>
</cp:coreProperties>
</file>