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275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6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20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687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816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9268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801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02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60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2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37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74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70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42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36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23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0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519BA-AA51-412A-9376-D6A496510168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A181F-A60A-408D-91E9-C97ED3F36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7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0C017A-337C-4033-85FC-8A25741C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err="1">
                <a:solidFill>
                  <a:schemeClr val="accent1">
                    <a:lumMod val="50000"/>
                  </a:schemeClr>
                </a:solidFill>
                <a:latin typeface="Albertus MT Lt" pitchFamily="2" charset="0"/>
              </a:rPr>
              <a:t>PrestaShop</a:t>
            </a:r>
            <a:r>
              <a:rPr lang="es-CO" sz="6600" b="1" dirty="0">
                <a:solidFill>
                  <a:schemeClr val="accent1">
                    <a:lumMod val="50000"/>
                  </a:schemeClr>
                </a:solidFill>
                <a:latin typeface="Albertus MT Lt" pitchFamily="2" charset="0"/>
              </a:rPr>
              <a:t>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40DDB94-104B-4286-96CD-E0A2F8B6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9043"/>
            <a:ext cx="10018713" cy="3622158"/>
          </a:xfrm>
        </p:spPr>
        <p:txBody>
          <a:bodyPr>
            <a:normAutofit fontScale="77500" lnSpcReduction="20000"/>
          </a:bodyPr>
          <a:lstStyle/>
          <a:p>
            <a:r>
              <a:rPr lang="es-ES" sz="4600" dirty="0"/>
              <a:t>Es una plataforma de carrito de compras gratuita que permite a pequeñas y grandes empresas crear y gestionar una tienda en línea.</a:t>
            </a:r>
          </a:p>
          <a:p>
            <a:r>
              <a:rPr lang="es-ES" sz="4600" dirty="0"/>
              <a:t>Se trata de un “</a:t>
            </a:r>
            <a:r>
              <a:rPr lang="es-ES" sz="4600" b="1" dirty="0"/>
              <a:t>gestor de contenidos dinámico” </a:t>
            </a:r>
            <a:r>
              <a:rPr lang="es-ES" sz="4600" dirty="0"/>
              <a:t>pensado para construir desde cero tiendas con software 100% gratuito</a:t>
            </a:r>
            <a:r>
              <a:rPr lang="es-ES" sz="4100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6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BC88-EBFF-4F4B-AD55-69768536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para Instalar </a:t>
            </a:r>
            <a:r>
              <a:rPr lang="es-CO" dirty="0" err="1"/>
              <a:t>PrestaShop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F2FB3-D946-4345-AF90-8CB0F5ED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1572"/>
            <a:ext cx="10018713" cy="41411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Los requisitos para comenzar a instalar </a:t>
            </a:r>
            <a:r>
              <a:rPr lang="es-ES" dirty="0" err="1"/>
              <a:t>Prestashop</a:t>
            </a:r>
            <a:r>
              <a:rPr lang="es-ES" dirty="0"/>
              <a:t> son los siguientes:</a:t>
            </a:r>
          </a:p>
          <a:p>
            <a:r>
              <a:rPr lang="es-ES" dirty="0"/>
              <a:t>Un nombre de dominio</a:t>
            </a:r>
          </a:p>
          <a:p>
            <a:r>
              <a:rPr lang="es-ES" dirty="0"/>
              <a:t>Servidor web: </a:t>
            </a:r>
            <a:r>
              <a:rPr lang="es-ES" b="1" dirty="0"/>
              <a:t>Apache 1.3, Apache 2.x, </a:t>
            </a:r>
            <a:r>
              <a:rPr lang="es-ES" b="1" dirty="0" err="1"/>
              <a:t>Nginx</a:t>
            </a:r>
            <a:r>
              <a:rPr lang="es-ES" dirty="0"/>
              <a:t> o </a:t>
            </a:r>
            <a:r>
              <a:rPr lang="es-ES" b="1" dirty="0"/>
              <a:t>Microsoft IIS</a:t>
            </a:r>
            <a:endParaRPr lang="es-ES" dirty="0"/>
          </a:p>
          <a:p>
            <a:r>
              <a:rPr lang="es-ES" b="1" dirty="0"/>
              <a:t>PHP 5.2+</a:t>
            </a:r>
            <a:endParaRPr lang="es-ES" dirty="0"/>
          </a:p>
          <a:p>
            <a:r>
              <a:rPr lang="es-ES" b="1" dirty="0"/>
              <a:t>MySQL 5.0+</a:t>
            </a:r>
            <a:r>
              <a:rPr lang="es-ES" dirty="0"/>
              <a:t> instalado con una base de datos creada</a:t>
            </a:r>
          </a:p>
          <a:p>
            <a:r>
              <a:rPr lang="es-ES" b="1" dirty="0"/>
              <a:t>con acceso SSH o FTP</a:t>
            </a:r>
            <a:r>
              <a:rPr lang="es-ES" dirty="0"/>
              <a:t> (solicita tus datos de conexión a tu proveedor de servicios de alojamiento)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/>
              <a:t>Configuración recomendada de tu servidor</a:t>
            </a:r>
            <a:endParaRPr lang="es-ES" dirty="0"/>
          </a:p>
          <a:p>
            <a:r>
              <a:rPr lang="es-ES" dirty="0"/>
              <a:t>En la configuración PHP, solicita a tu proveedor que fije </a:t>
            </a:r>
            <a:r>
              <a:rPr lang="es-ES" b="1" dirty="0" err="1"/>
              <a:t>memory_limit</a:t>
            </a:r>
            <a:r>
              <a:rPr lang="es-ES" dirty="0"/>
              <a:t> a </a:t>
            </a:r>
            <a:r>
              <a:rPr lang="es-ES" b="1" dirty="0"/>
              <a:t>“64M”</a:t>
            </a:r>
            <a:r>
              <a:rPr lang="es-ES" dirty="0"/>
              <a:t> y </a:t>
            </a:r>
            <a:r>
              <a:rPr lang="es-ES" b="1" dirty="0" err="1"/>
              <a:t>upload_max_file_size</a:t>
            </a:r>
            <a:r>
              <a:rPr lang="es-ES" b="1" dirty="0"/>
              <a:t> </a:t>
            </a:r>
            <a:r>
              <a:rPr lang="es-ES" dirty="0"/>
              <a:t>a </a:t>
            </a:r>
            <a:r>
              <a:rPr lang="es-ES" b="1" dirty="0"/>
              <a:t>“16M”</a:t>
            </a:r>
            <a:endParaRPr lang="es-ES" dirty="0"/>
          </a:p>
          <a:p>
            <a:r>
              <a:rPr lang="es-ES" b="1" dirty="0"/>
              <a:t>un certificado SSL</a:t>
            </a:r>
            <a:r>
              <a:rPr lang="es-ES" dirty="0"/>
              <a:t> si planeas procesar pagos internamente (sin usar PayPal, por ejemplo)</a:t>
            </a:r>
          </a:p>
          <a:p>
            <a:r>
              <a:rPr lang="es-ES" dirty="0"/>
              <a:t>Extensiones PHP opcionales: </a:t>
            </a:r>
            <a:r>
              <a:rPr lang="es-ES" b="1" dirty="0"/>
              <a:t>GD, </a:t>
            </a:r>
            <a:r>
              <a:rPr lang="es-ES" b="1" dirty="0" err="1"/>
              <a:t>cURL</a:t>
            </a:r>
            <a:r>
              <a:rPr lang="es-ES" b="1" dirty="0"/>
              <a:t>, </a:t>
            </a:r>
            <a:r>
              <a:rPr lang="es-ES" b="1" dirty="0" err="1"/>
              <a:t>SimpleXML</a:t>
            </a:r>
            <a:r>
              <a:rPr lang="es-ES" b="1" dirty="0"/>
              <a:t>, SOAP</a:t>
            </a:r>
            <a:endParaRPr lang="es-ES" dirty="0"/>
          </a:p>
          <a:p>
            <a:r>
              <a:rPr lang="es-ES" dirty="0"/>
              <a:t>Para mejorar rendimientos: </a:t>
            </a:r>
            <a:r>
              <a:rPr lang="es-ES" b="1" dirty="0" err="1"/>
              <a:t>MemCached</a:t>
            </a:r>
            <a:r>
              <a:rPr lang="es-ES" b="1" dirty="0"/>
              <a:t>, </a:t>
            </a:r>
            <a:r>
              <a:rPr lang="es-ES" b="1" dirty="0" err="1"/>
              <a:t>mcrypt</a:t>
            </a:r>
            <a:r>
              <a:rPr lang="es-ES" b="1" dirty="0"/>
              <a:t> PHP </a:t>
            </a:r>
            <a:r>
              <a:rPr lang="es-ES" b="1" dirty="0" err="1"/>
              <a:t>extension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508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BC88-EBFF-4F4B-AD55-69768536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para Instalar </a:t>
            </a:r>
            <a:r>
              <a:rPr lang="es-CO" dirty="0" err="1"/>
              <a:t>PrestaShop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F2FB3-D946-4345-AF90-8CB0F5ED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9825374" cy="3914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 Hosting que ofrezca como mínimo las siguientes características:</a:t>
            </a:r>
          </a:p>
          <a:p>
            <a:r>
              <a:rPr lang="es-ES" dirty="0"/>
              <a:t>Servidor Privado Virtual – Servidor VPS</a:t>
            </a:r>
          </a:p>
          <a:p>
            <a:r>
              <a:rPr lang="es-ES" dirty="0"/>
              <a:t>Copias de seguridad diarias</a:t>
            </a:r>
          </a:p>
          <a:p>
            <a:r>
              <a:rPr lang="es-ES" dirty="0" err="1"/>
              <a:t>ip</a:t>
            </a:r>
            <a:r>
              <a:rPr lang="es-ES" dirty="0"/>
              <a:t> Española (o en el país en el que vayas a vender)</a:t>
            </a:r>
          </a:p>
          <a:p>
            <a:r>
              <a:rPr lang="es-ES" dirty="0"/>
              <a:t>Soporte a certificado SSL</a:t>
            </a:r>
          </a:p>
          <a:p>
            <a:r>
              <a:rPr lang="es-ES" dirty="0"/>
              <a:t>Un excelente soporte y servicio de atención al cliente. Lo último que quieres es que tu tienda online esté caída y nadie te ayude a resolver el problema cuanto antes.</a:t>
            </a:r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230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06D2-B334-450E-9973-3B30F335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Ventana de Inicio Aplicación </a:t>
            </a:r>
            <a:r>
              <a:rPr lang="es-CO" dirty="0" err="1"/>
              <a:t>PrestaShop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22A11C-4A31-41BF-BB98-BB265693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11" y="2197236"/>
            <a:ext cx="5674512" cy="426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3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2BA87-A288-428F-AC24-F826AB6A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05562"/>
            <a:ext cx="10018713" cy="1752599"/>
          </a:xfrm>
        </p:spPr>
        <p:txBody>
          <a:bodyPr/>
          <a:lstStyle/>
          <a:p>
            <a:r>
              <a:rPr lang="es-CO" dirty="0"/>
              <a:t>Ventana principal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6876024-99A9-4C0A-92C9-706F6E74B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30746" y="2283996"/>
            <a:ext cx="1680519" cy="4031687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D2F36B8-4134-47E4-BE8F-7B73872A4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137719"/>
            <a:ext cx="6003883" cy="39147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A lado izquierda de la pantalla se tiene una lista de módulos, en el cual se podrá parametrizar todo lo del catalogo:</a:t>
            </a:r>
          </a:p>
          <a:p>
            <a:pPr marL="0" indent="0">
              <a:buNone/>
            </a:pPr>
            <a:r>
              <a:rPr lang="es-CO" dirty="0"/>
              <a:t>Módulo </a:t>
            </a:r>
            <a:r>
              <a:rPr lang="es-CO" b="1" dirty="0"/>
              <a:t>VENDER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Configuración de Pedidos: Donde se encuentra facturas, facturas por abono, albaranes de entrega, carrito de compra.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Catalogo: En este menú se tiene la configuración del producto, categorías, monitores, atributos y características, marcas y proveedores, archivos, descuentes  y Stocks del producto.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Ajuste sobre clientes: Parametrización del clientes y direcciones.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Servicio al cliente : Se tiene mensajes de pedidos y devoluciones.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Estadísticas</a:t>
            </a:r>
          </a:p>
        </p:txBody>
      </p:sp>
    </p:spTree>
    <p:extLst>
      <p:ext uri="{BB962C8B-B14F-4D97-AF65-F5344CB8AC3E}">
        <p14:creationId xmlns:p14="http://schemas.microsoft.com/office/powerpoint/2010/main" val="358145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2BA87-A288-428F-AC24-F826AB6A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05562"/>
            <a:ext cx="10018713" cy="1752599"/>
          </a:xfrm>
        </p:spPr>
        <p:txBody>
          <a:bodyPr/>
          <a:lstStyle/>
          <a:p>
            <a:r>
              <a:rPr lang="es-CO" dirty="0"/>
              <a:t>Ventana principal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6876024-99A9-4C0A-92C9-706F6E74B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30746" y="2283996"/>
            <a:ext cx="1680519" cy="4031687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D2F36B8-4134-47E4-BE8F-7B73872A4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137719"/>
            <a:ext cx="6003883" cy="391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A lado izquierda de la pantalla se tiene una lista de módulos, en el cual se podrá parametrizar todo lo del catalogo:</a:t>
            </a:r>
          </a:p>
          <a:p>
            <a:pPr marL="0" indent="0">
              <a:buNone/>
            </a:pPr>
            <a:r>
              <a:rPr lang="es-CO" dirty="0"/>
              <a:t>Módulo </a:t>
            </a:r>
            <a:r>
              <a:rPr lang="es-CO" b="1" dirty="0"/>
              <a:t>PERSONALIZAR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Módulo creados.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Diseños: Configuración de tema y logotipo, paginas, posiciones, ajuste de imágenes.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Pago: Métodos de pago, preferencias.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Internacional: Configuración Localización, Ubicaciones geográficas, Impuestos</a:t>
            </a:r>
          </a:p>
        </p:txBody>
      </p:sp>
    </p:spTree>
    <p:extLst>
      <p:ext uri="{BB962C8B-B14F-4D97-AF65-F5344CB8AC3E}">
        <p14:creationId xmlns:p14="http://schemas.microsoft.com/office/powerpoint/2010/main" val="36290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2BA87-A288-428F-AC24-F826AB6A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05562"/>
            <a:ext cx="10018713" cy="1752599"/>
          </a:xfrm>
        </p:spPr>
        <p:txBody>
          <a:bodyPr/>
          <a:lstStyle/>
          <a:p>
            <a:r>
              <a:rPr lang="es-CO" dirty="0"/>
              <a:t>Ventana principal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6876024-99A9-4C0A-92C9-706F6E74B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30746" y="2283996"/>
            <a:ext cx="1680519" cy="4031687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D2F36B8-4134-47E4-BE8F-7B73872A4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137719"/>
            <a:ext cx="6003883" cy="39147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dirty="0"/>
              <a:t>A lado izquierda de la pantalla se tiene una lista de módulos, en el cual se podrá parametrizar todo lo del catalogo:</a:t>
            </a:r>
          </a:p>
          <a:p>
            <a:pPr marL="0" indent="0">
              <a:buNone/>
            </a:pPr>
            <a:r>
              <a:rPr lang="es-CO" dirty="0"/>
              <a:t>Módulo </a:t>
            </a:r>
            <a:r>
              <a:rPr lang="es-CO" b="1" dirty="0"/>
              <a:t>CONFIGURAR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Parámetros de la tienda: Se encuentra la configuración de pedidos, configuración de productos, ajustes sobre clientes, contactos, trafico &amp; SEO y buscar.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Parámetros Avanzados: Rendimiento, Administración, dirección email, importar, equipo, bases de datos, registros/logs.</a:t>
            </a:r>
          </a:p>
          <a:p>
            <a:pPr marL="0" indent="0">
              <a:buNone/>
            </a:pPr>
            <a:r>
              <a:rPr lang="es-CO" dirty="0"/>
              <a:t>Módulo </a:t>
            </a:r>
            <a:r>
              <a:rPr lang="es-CO" b="1" dirty="0"/>
              <a:t>Blog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Blog: Categorías, </a:t>
            </a:r>
            <a:r>
              <a:rPr lang="es-CO" dirty="0" err="1"/>
              <a:t>messages</a:t>
            </a:r>
            <a:r>
              <a:rPr lang="es-CO" dirty="0"/>
              <a:t>, comentarios, galerías.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  <a:p>
            <a:pPr marL="0" indent="0">
              <a:buNone/>
            </a:pPr>
            <a:r>
              <a:rPr lang="es-CO" dirty="0"/>
              <a:t>Módulo </a:t>
            </a:r>
            <a:r>
              <a:rPr lang="es-CO" b="1" dirty="0"/>
              <a:t>ESTADISTICAS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Satisfacción del cliente</a:t>
            </a:r>
          </a:p>
        </p:txBody>
      </p:sp>
    </p:spTree>
    <p:extLst>
      <p:ext uri="{BB962C8B-B14F-4D97-AF65-F5344CB8AC3E}">
        <p14:creationId xmlns:p14="http://schemas.microsoft.com/office/powerpoint/2010/main" val="304529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391</TotalTime>
  <Words>340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Albertus MT Lt</vt:lpstr>
      <vt:lpstr>Arial</vt:lpstr>
      <vt:lpstr>Corbel</vt:lpstr>
      <vt:lpstr>Wingdings</vt:lpstr>
      <vt:lpstr>Parallax</vt:lpstr>
      <vt:lpstr>PrestaShop </vt:lpstr>
      <vt:lpstr>Requisitos para Instalar PrestaShop</vt:lpstr>
      <vt:lpstr>Requisitos para Instalar PrestaShop</vt:lpstr>
      <vt:lpstr>Ventana de Inicio Aplicación PrestaShop</vt:lpstr>
      <vt:lpstr>Ventana principal </vt:lpstr>
      <vt:lpstr>Ventana principal </vt:lpstr>
      <vt:lpstr>Ventana principal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</dc:title>
  <dc:creator>Monica Yazmin Baquero Cruz</dc:creator>
  <cp:lastModifiedBy>Monica Yazmin Baquero Cruz</cp:lastModifiedBy>
  <cp:revision>7</cp:revision>
  <dcterms:created xsi:type="dcterms:W3CDTF">2018-10-09T17:37:09Z</dcterms:created>
  <dcterms:modified xsi:type="dcterms:W3CDTF">2018-10-16T19:17:29Z</dcterms:modified>
</cp:coreProperties>
</file>