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5" r:id="rId2"/>
    <p:sldMasterId id="2147483672" r:id="rId3"/>
    <p:sldMasterId id="2147483711" r:id="rId4"/>
  </p:sldMasterIdLst>
  <p:sldIdLst>
    <p:sldId id="286" r:id="rId5"/>
    <p:sldId id="305" r:id="rId6"/>
    <p:sldId id="304" r:id="rId7"/>
    <p:sldId id="260" r:id="rId8"/>
    <p:sldId id="283" r:id="rId9"/>
    <p:sldId id="288" r:id="rId10"/>
    <p:sldId id="290" r:id="rId11"/>
    <p:sldId id="278" r:id="rId12"/>
  </p:sldIdLst>
  <p:sldSz cx="16249650" cy="9144000"/>
  <p:notesSz cx="9144000" cy="6858000"/>
  <p:defaultTextStyle>
    <a:defPPr>
      <a:defRPr lang="en-US"/>
    </a:defPPr>
    <a:lvl1pPr marL="0" algn="l" defTabSz="8125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2548" algn="l" defTabSz="8125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25096" algn="l" defTabSz="8125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37643" algn="l" defTabSz="8125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50191" algn="l" defTabSz="8125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62739" algn="l" defTabSz="8125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75287" algn="l" defTabSz="8125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87835" algn="l" defTabSz="8125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00382" algn="l" defTabSz="8125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 2013 - Tan" id="{E9545493-88D7-9445-B487-DD6A45240750}">
          <p14:sldIdLst>
            <p14:sldId id="286"/>
            <p14:sldId id="305"/>
            <p14:sldId id="304"/>
          </p14:sldIdLst>
        </p14:section>
        <p14:section name="TRANSITIONS - Dark" id="{B024CD36-A01E-0E40-A641-BFD2C10A9F1B}">
          <p14:sldIdLst>
            <p14:sldId id="260"/>
            <p14:sldId id="283"/>
            <p14:sldId id="288"/>
            <p14:sldId id="290"/>
          </p14:sldIdLst>
        </p14:section>
        <p14:section name="TRANSITIONS - Orange" id="{3175CA49-456C-5442-9A54-8F0AE2E0F08E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203"/>
    <a:srgbClr val="EB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90" y="72"/>
      </p:cViewPr>
      <p:guideLst>
        <p:guide orient="horz" pos="2880"/>
        <p:guide pos="5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stitial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019300"/>
            <a:ext cx="15367000" cy="2743200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9600" b="1" i="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 marL="0" indent="0" algn="ctr">
              <a:buFontTx/>
              <a:buNone/>
              <a:defRPr sz="4000">
                <a:solidFill>
                  <a:srgbClr val="EB6500"/>
                </a:solidFill>
                <a:latin typeface="Arial"/>
                <a:cs typeface="Arial"/>
              </a:defRPr>
            </a:lvl2pPr>
            <a:lvl4pPr marL="2437643" indent="0">
              <a:buFontTx/>
              <a:buNone/>
              <a:defRPr>
                <a:solidFill>
                  <a:srgbClr val="EB6500"/>
                </a:solidFill>
              </a:defRPr>
            </a:lvl4pPr>
          </a:lstStyle>
          <a:p>
            <a:pPr lvl="0"/>
            <a:r>
              <a:rPr lang="en-US" dirty="0" smtClean="0"/>
              <a:t>Interstitial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73600"/>
            <a:ext cx="15367000" cy="17526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4000" baseline="0">
                <a:solidFill>
                  <a:srgbClr val="EB6500"/>
                </a:solidFill>
              </a:defRPr>
            </a:lvl1pPr>
          </a:lstStyle>
          <a:p>
            <a:pPr lvl="0"/>
            <a:r>
              <a:rPr lang="en-US" dirty="0" smtClean="0"/>
              <a:t>Sub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17164" y="2434167"/>
            <a:ext cx="6906101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26385" y="2434167"/>
            <a:ext cx="6906101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17E-617B-42AE-996A-6DB8D810180E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97F2-E009-46D0-9440-A30A3D9C53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31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9280" y="486834"/>
            <a:ext cx="14015323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19281" y="2241551"/>
            <a:ext cx="6874363" cy="1098549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56" indent="0">
              <a:buNone/>
              <a:defRPr sz="2666" b="1"/>
            </a:lvl2pPr>
            <a:lvl3pPr marL="1218712" indent="0">
              <a:buNone/>
              <a:defRPr sz="2399" b="1"/>
            </a:lvl3pPr>
            <a:lvl4pPr marL="1828068" indent="0">
              <a:buNone/>
              <a:defRPr sz="2132" b="1"/>
            </a:lvl4pPr>
            <a:lvl5pPr marL="2437425" indent="0">
              <a:buNone/>
              <a:defRPr sz="2132" b="1"/>
            </a:lvl5pPr>
            <a:lvl6pPr marL="3046781" indent="0">
              <a:buNone/>
              <a:defRPr sz="2132" b="1"/>
            </a:lvl6pPr>
            <a:lvl7pPr marL="3656137" indent="0">
              <a:buNone/>
              <a:defRPr sz="2132" b="1"/>
            </a:lvl7pPr>
            <a:lvl8pPr marL="4265493" indent="0">
              <a:buNone/>
              <a:defRPr sz="2132" b="1"/>
            </a:lvl8pPr>
            <a:lvl9pPr marL="4874849" indent="0">
              <a:buNone/>
              <a:defRPr sz="213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19281" y="3340100"/>
            <a:ext cx="687436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8226385" y="2241551"/>
            <a:ext cx="6908218" cy="1098549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56" indent="0">
              <a:buNone/>
              <a:defRPr sz="2666" b="1"/>
            </a:lvl2pPr>
            <a:lvl3pPr marL="1218712" indent="0">
              <a:buNone/>
              <a:defRPr sz="2399" b="1"/>
            </a:lvl3pPr>
            <a:lvl4pPr marL="1828068" indent="0">
              <a:buNone/>
              <a:defRPr sz="2132" b="1"/>
            </a:lvl4pPr>
            <a:lvl5pPr marL="2437425" indent="0">
              <a:buNone/>
              <a:defRPr sz="2132" b="1"/>
            </a:lvl5pPr>
            <a:lvl6pPr marL="3046781" indent="0">
              <a:buNone/>
              <a:defRPr sz="2132" b="1"/>
            </a:lvl6pPr>
            <a:lvl7pPr marL="3656137" indent="0">
              <a:buNone/>
              <a:defRPr sz="2132" b="1"/>
            </a:lvl7pPr>
            <a:lvl8pPr marL="4265493" indent="0">
              <a:buNone/>
              <a:defRPr sz="2132" b="1"/>
            </a:lvl8pPr>
            <a:lvl9pPr marL="4874849" indent="0">
              <a:buNone/>
              <a:defRPr sz="213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8226385" y="3340100"/>
            <a:ext cx="6908218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17E-617B-42AE-996A-6DB8D810180E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97F2-E009-46D0-9440-A30A3D9C53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758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17E-617B-42AE-996A-6DB8D810180E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97F2-E009-46D0-9440-A30A3D9C53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60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17E-617B-42AE-996A-6DB8D810180E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97F2-E009-46D0-9440-A30A3D9C53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4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9280" y="609600"/>
            <a:ext cx="5240935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08218" y="1316567"/>
            <a:ext cx="8226385" cy="6498167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19280" y="2743200"/>
            <a:ext cx="5240935" cy="5082117"/>
          </a:xfrm>
        </p:spPr>
        <p:txBody>
          <a:bodyPr/>
          <a:lstStyle>
            <a:lvl1pPr marL="0" indent="0">
              <a:buNone/>
              <a:defRPr sz="2132"/>
            </a:lvl1pPr>
            <a:lvl2pPr marL="609356" indent="0">
              <a:buNone/>
              <a:defRPr sz="1866"/>
            </a:lvl2pPr>
            <a:lvl3pPr marL="1218712" indent="0">
              <a:buNone/>
              <a:defRPr sz="1599"/>
            </a:lvl3pPr>
            <a:lvl4pPr marL="1828068" indent="0">
              <a:buNone/>
              <a:defRPr sz="1333"/>
            </a:lvl4pPr>
            <a:lvl5pPr marL="2437425" indent="0">
              <a:buNone/>
              <a:defRPr sz="1333"/>
            </a:lvl5pPr>
            <a:lvl6pPr marL="3046781" indent="0">
              <a:buNone/>
              <a:defRPr sz="1333"/>
            </a:lvl6pPr>
            <a:lvl7pPr marL="3656137" indent="0">
              <a:buNone/>
              <a:defRPr sz="1333"/>
            </a:lvl7pPr>
            <a:lvl8pPr marL="4265493" indent="0">
              <a:buNone/>
              <a:defRPr sz="1333"/>
            </a:lvl8pPr>
            <a:lvl9pPr marL="4874849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17E-617B-42AE-996A-6DB8D810180E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97F2-E009-46D0-9440-A30A3D9C53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313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9280" y="609600"/>
            <a:ext cx="5240935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908218" y="1316567"/>
            <a:ext cx="8226385" cy="6498167"/>
          </a:xfrm>
        </p:spPr>
        <p:txBody>
          <a:bodyPr/>
          <a:lstStyle>
            <a:lvl1pPr marL="0" indent="0">
              <a:buNone/>
              <a:defRPr sz="4265"/>
            </a:lvl1pPr>
            <a:lvl2pPr marL="609356" indent="0">
              <a:buNone/>
              <a:defRPr sz="3732"/>
            </a:lvl2pPr>
            <a:lvl3pPr marL="1218712" indent="0">
              <a:buNone/>
              <a:defRPr sz="3199"/>
            </a:lvl3pPr>
            <a:lvl4pPr marL="1828068" indent="0">
              <a:buNone/>
              <a:defRPr sz="2666"/>
            </a:lvl4pPr>
            <a:lvl5pPr marL="2437425" indent="0">
              <a:buNone/>
              <a:defRPr sz="2666"/>
            </a:lvl5pPr>
            <a:lvl6pPr marL="3046781" indent="0">
              <a:buNone/>
              <a:defRPr sz="2666"/>
            </a:lvl6pPr>
            <a:lvl7pPr marL="3656137" indent="0">
              <a:buNone/>
              <a:defRPr sz="2666"/>
            </a:lvl7pPr>
            <a:lvl8pPr marL="4265493" indent="0">
              <a:buNone/>
              <a:defRPr sz="2666"/>
            </a:lvl8pPr>
            <a:lvl9pPr marL="4874849" indent="0">
              <a:buNone/>
              <a:defRPr sz="2666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19280" y="2743200"/>
            <a:ext cx="5240935" cy="5082117"/>
          </a:xfrm>
        </p:spPr>
        <p:txBody>
          <a:bodyPr/>
          <a:lstStyle>
            <a:lvl1pPr marL="0" indent="0">
              <a:buNone/>
              <a:defRPr sz="2132"/>
            </a:lvl1pPr>
            <a:lvl2pPr marL="609356" indent="0">
              <a:buNone/>
              <a:defRPr sz="1866"/>
            </a:lvl2pPr>
            <a:lvl3pPr marL="1218712" indent="0">
              <a:buNone/>
              <a:defRPr sz="1599"/>
            </a:lvl3pPr>
            <a:lvl4pPr marL="1828068" indent="0">
              <a:buNone/>
              <a:defRPr sz="1333"/>
            </a:lvl4pPr>
            <a:lvl5pPr marL="2437425" indent="0">
              <a:buNone/>
              <a:defRPr sz="1333"/>
            </a:lvl5pPr>
            <a:lvl6pPr marL="3046781" indent="0">
              <a:buNone/>
              <a:defRPr sz="1333"/>
            </a:lvl6pPr>
            <a:lvl7pPr marL="3656137" indent="0">
              <a:buNone/>
              <a:defRPr sz="1333"/>
            </a:lvl7pPr>
            <a:lvl8pPr marL="4265493" indent="0">
              <a:buNone/>
              <a:defRPr sz="1333"/>
            </a:lvl8pPr>
            <a:lvl9pPr marL="4874849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17E-617B-42AE-996A-6DB8D810180E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97F2-E009-46D0-9440-A30A3D9C53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365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17E-617B-42AE-996A-6DB8D810180E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97F2-E009-46D0-9440-A30A3D9C53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2803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628656" y="486834"/>
            <a:ext cx="3503831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17163" y="486834"/>
            <a:ext cx="10308372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17E-617B-42AE-996A-6DB8D810180E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97F2-E009-46D0-9440-A30A3D9C53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4299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stitial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019300"/>
            <a:ext cx="15367000" cy="2743200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96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FontTx/>
              <a:buNone/>
              <a:defRPr sz="4000">
                <a:solidFill>
                  <a:srgbClr val="EB6500"/>
                </a:solidFill>
                <a:latin typeface="Arial"/>
                <a:cs typeface="Arial"/>
              </a:defRPr>
            </a:lvl2pPr>
            <a:lvl4pPr marL="2437643" indent="0">
              <a:buFontTx/>
              <a:buNone/>
              <a:defRPr>
                <a:solidFill>
                  <a:srgbClr val="EB6500"/>
                </a:solidFill>
              </a:defRPr>
            </a:lvl4pPr>
          </a:lstStyle>
          <a:p>
            <a:pPr lvl="0"/>
            <a:r>
              <a:rPr lang="en-US" dirty="0" smtClean="0"/>
              <a:t>Interstitial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73600"/>
            <a:ext cx="15367000" cy="17526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4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1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&amp; Bod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124683" y="2504642"/>
            <a:ext cx="14141301" cy="54435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2400">
                <a:solidFill>
                  <a:srgbClr val="7F7F7F"/>
                </a:solidFill>
                <a:latin typeface="Arial"/>
                <a:cs typeface="Arial"/>
              </a:defRPr>
            </a:lvl1pPr>
            <a:lvl2pPr marL="812548" indent="0">
              <a:buFontTx/>
              <a:buNone/>
              <a:defRPr sz="1800">
                <a:latin typeface="Arial"/>
                <a:cs typeface="Arial"/>
              </a:defRPr>
            </a:lvl2pPr>
            <a:lvl3pPr marL="1625095" indent="0">
              <a:buFontTx/>
              <a:buNone/>
              <a:defRPr sz="1800">
                <a:latin typeface="Arial"/>
                <a:cs typeface="Arial"/>
              </a:defRPr>
            </a:lvl3pPr>
            <a:lvl4pPr marL="2437643" indent="0">
              <a:buFontTx/>
              <a:buNone/>
              <a:defRPr sz="1800">
                <a:latin typeface="Arial"/>
                <a:cs typeface="Arial"/>
              </a:defRPr>
            </a:lvl4pPr>
            <a:lvl5pPr marL="3250191" indent="0">
              <a:buFontTx/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enter body copy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128747" y="703030"/>
            <a:ext cx="14137238" cy="796901"/>
          </a:xfrm>
        </p:spPr>
        <p:txBody>
          <a:bodyPr anchor="t"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8747" y="1499931"/>
            <a:ext cx="14137238" cy="73527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000">
                <a:solidFill>
                  <a:srgbClr val="EB6500"/>
                </a:solidFill>
                <a:latin typeface="Arial"/>
                <a:cs typeface="Arial"/>
              </a:defRPr>
            </a:lvl1pPr>
            <a:lvl2pPr marL="812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5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0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69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28747" y="2489200"/>
            <a:ext cx="14137238" cy="5766219"/>
          </a:xfrm>
          <a:prstGeom prst="rect">
            <a:avLst/>
          </a:prstGeom>
        </p:spPr>
        <p:txBody>
          <a:bodyPr lIns="0" tIns="0" rIns="0" bIns="0"/>
          <a:lstStyle>
            <a:lvl1pPr marL="0" indent="-274320">
              <a:buClr>
                <a:srgbClr val="EB6500"/>
              </a:buClr>
              <a:buFont typeface="Lucida Grande"/>
              <a:buChar char="‣"/>
              <a:defRPr sz="2400" baseline="0">
                <a:solidFill>
                  <a:srgbClr val="7F7F7F"/>
                </a:solidFill>
                <a:latin typeface="Arial"/>
                <a:cs typeface="Arial"/>
              </a:defRPr>
            </a:lvl1pPr>
            <a:lvl2pPr marL="914400" indent="-274320">
              <a:buClr>
                <a:srgbClr val="EB6500"/>
              </a:buClr>
              <a:buFont typeface="Lucida Grande"/>
              <a:buChar char="‣"/>
              <a:defRPr sz="2400">
                <a:solidFill>
                  <a:srgbClr val="7F7F7F"/>
                </a:solidFill>
                <a:latin typeface="Arial"/>
                <a:cs typeface="Arial"/>
              </a:defRPr>
            </a:lvl2pPr>
            <a:lvl3pPr marL="1828800" indent="-274320">
              <a:buClr>
                <a:srgbClr val="EB6500"/>
              </a:buClr>
              <a:buFont typeface="Lucida Grande"/>
              <a:buChar char="‣"/>
              <a:defRPr sz="2400">
                <a:solidFill>
                  <a:srgbClr val="7F7F7F"/>
                </a:solidFill>
                <a:latin typeface="Arial"/>
                <a:cs typeface="Arial"/>
              </a:defRPr>
            </a:lvl3pPr>
            <a:lvl4pPr marL="2743200" indent="-274320">
              <a:buClr>
                <a:srgbClr val="EB6500"/>
              </a:buClr>
              <a:buFont typeface="Lucida Grande"/>
              <a:buChar char="‣"/>
              <a:defRPr sz="2400">
                <a:solidFill>
                  <a:srgbClr val="7F7F7F"/>
                </a:solidFill>
                <a:latin typeface="Arial"/>
                <a:cs typeface="Arial"/>
              </a:defRPr>
            </a:lvl4pPr>
            <a:lvl5pPr marL="3656465" indent="-274320">
              <a:buClr>
                <a:srgbClr val="EB6500"/>
              </a:buClr>
              <a:buFont typeface="Lucida Grande"/>
              <a:buChar char="‣"/>
              <a:defRPr sz="24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enter bullet copy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128747" y="703030"/>
            <a:ext cx="14137238" cy="796901"/>
          </a:xfrm>
        </p:spPr>
        <p:txBody>
          <a:bodyPr anchor="t"/>
          <a:lstStyle>
            <a:lvl1pPr>
              <a:defRPr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1128747" y="1499931"/>
            <a:ext cx="14137238" cy="73527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000">
                <a:solidFill>
                  <a:srgbClr val="EB6500"/>
                </a:solidFill>
                <a:latin typeface="Arial"/>
                <a:cs typeface="Arial"/>
              </a:defRPr>
            </a:lvl1pPr>
            <a:lvl2pPr marL="812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5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0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17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28747" y="703030"/>
            <a:ext cx="14137238" cy="796901"/>
          </a:xfrm>
        </p:spPr>
        <p:txBody>
          <a:bodyPr anchor="t"/>
          <a:lstStyle>
            <a:lvl1pPr>
              <a:defRPr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8747" y="1499931"/>
            <a:ext cx="14137238" cy="73527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000">
                <a:solidFill>
                  <a:srgbClr val="EB6500"/>
                </a:solidFill>
                <a:latin typeface="Arial"/>
                <a:cs typeface="Arial"/>
              </a:defRPr>
            </a:lvl1pPr>
            <a:lvl2pPr marL="812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5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0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3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019300"/>
            <a:ext cx="15367000" cy="2743200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96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buFontTx/>
              <a:buNone/>
              <a:defRPr sz="4000">
                <a:solidFill>
                  <a:srgbClr val="EB6500"/>
                </a:solidFill>
                <a:latin typeface="Arial"/>
                <a:cs typeface="Arial"/>
              </a:defRPr>
            </a:lvl2pPr>
            <a:lvl4pPr marL="2437643" indent="0">
              <a:buFontTx/>
              <a:buNone/>
              <a:defRPr>
                <a:solidFill>
                  <a:srgbClr val="EB6500"/>
                </a:solidFill>
              </a:defRPr>
            </a:lvl4pPr>
          </a:lstStyle>
          <a:p>
            <a:pPr lvl="0"/>
            <a:r>
              <a:rPr lang="en-US" dirty="0" smtClean="0"/>
              <a:t>Interstitial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73600"/>
            <a:ext cx="15367000" cy="17526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4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6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9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1206" y="1496484"/>
            <a:ext cx="12187238" cy="3183467"/>
          </a:xfrm>
        </p:spPr>
        <p:txBody>
          <a:bodyPr anchor="b"/>
          <a:lstStyle>
            <a:lvl1pPr algn="ctr">
              <a:defRPr sz="7997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1206" y="4802717"/>
            <a:ext cx="12187238" cy="2207683"/>
          </a:xfrm>
        </p:spPr>
        <p:txBody>
          <a:bodyPr/>
          <a:lstStyle>
            <a:lvl1pPr marL="0" indent="0" algn="ctr">
              <a:buNone/>
              <a:defRPr sz="3199"/>
            </a:lvl1pPr>
            <a:lvl2pPr marL="609356" indent="0" algn="ctr">
              <a:buNone/>
              <a:defRPr sz="2666"/>
            </a:lvl2pPr>
            <a:lvl3pPr marL="1218712" indent="0" algn="ctr">
              <a:buNone/>
              <a:defRPr sz="2399"/>
            </a:lvl3pPr>
            <a:lvl4pPr marL="1828068" indent="0" algn="ctr">
              <a:buNone/>
              <a:defRPr sz="2132"/>
            </a:lvl4pPr>
            <a:lvl5pPr marL="2437425" indent="0" algn="ctr">
              <a:buNone/>
              <a:defRPr sz="2132"/>
            </a:lvl5pPr>
            <a:lvl6pPr marL="3046781" indent="0" algn="ctr">
              <a:buNone/>
              <a:defRPr sz="2132"/>
            </a:lvl6pPr>
            <a:lvl7pPr marL="3656137" indent="0" algn="ctr">
              <a:buNone/>
              <a:defRPr sz="2132"/>
            </a:lvl7pPr>
            <a:lvl8pPr marL="4265493" indent="0" algn="ctr">
              <a:buNone/>
              <a:defRPr sz="2132"/>
            </a:lvl8pPr>
            <a:lvl9pPr marL="4874849" indent="0" algn="ctr">
              <a:buNone/>
              <a:defRPr sz="2132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17E-617B-42AE-996A-6DB8D810180E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97F2-E009-46D0-9440-A30A3D9C53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48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17E-617B-42AE-996A-6DB8D810180E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97F2-E009-46D0-9440-A30A3D9C53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75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0" y="2279652"/>
            <a:ext cx="14015323" cy="3803649"/>
          </a:xfrm>
        </p:spPr>
        <p:txBody>
          <a:bodyPr anchor="b"/>
          <a:lstStyle>
            <a:lvl1pPr>
              <a:defRPr sz="7997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8700" y="6119285"/>
            <a:ext cx="14015323" cy="2000249"/>
          </a:xfr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1pPr>
            <a:lvl2pPr marL="609356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871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068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4pPr>
            <a:lvl5pPr marL="2437425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5pPr>
            <a:lvl6pPr marL="3046781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6pPr>
            <a:lvl7pPr marL="3656137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7pPr>
            <a:lvl8pPr marL="4265493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8pPr>
            <a:lvl9pPr marL="4874849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F17E-617B-42AE-996A-6DB8D810180E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97F2-E009-46D0-9440-A30A3D9C53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46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4" y="-12176"/>
            <a:ext cx="16325005" cy="918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055" y="703752"/>
            <a:ext cx="14624685" cy="152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6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id="1" dur="indefinite" restart="never" nodeType="tmRoot"/>
      </p:par>
    </p:tnLst>
  </p:timing>
  <p:txStyles>
    <p:titleStyle>
      <a:lvl1pPr algn="l" defTabSz="812548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Arial"/>
          <a:ea typeface="+mj-ea"/>
          <a:cs typeface="Arial"/>
        </a:defRPr>
      </a:lvl1pPr>
    </p:titleStyle>
    <p:bodyStyle>
      <a:lvl1pPr marL="609411" indent="-609411" algn="l" defTabSz="812548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0390" indent="-507842" algn="l" defTabSz="812548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369" indent="-406274" algn="l" defTabSz="812548" rtl="0" eaLnBrk="1" latinLnBrk="0" hangingPunct="1">
        <a:spcBef>
          <a:spcPct val="20000"/>
        </a:spcBef>
        <a:buFont typeface="Arial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843917" indent="-406274" algn="l" defTabSz="812548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465" indent="-406274" algn="l" defTabSz="812548" rtl="0" eaLnBrk="1" latinLnBrk="0" hangingPunct="1">
        <a:spcBef>
          <a:spcPct val="20000"/>
        </a:spcBef>
        <a:buFont typeface="Arial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69013" indent="-406274" algn="l" defTabSz="812548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81561" indent="-406274" algn="l" defTabSz="812548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094108" indent="-406274" algn="l" defTabSz="812548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906656" indent="-406274" algn="l" defTabSz="812548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548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096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643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191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2739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5287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7835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0382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4" y="-12176"/>
            <a:ext cx="16325004" cy="918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055" y="703752"/>
            <a:ext cx="14624685" cy="152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2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9" r:id="rId3"/>
  </p:sldLayoutIdLst>
  <p:timing>
    <p:tnLst>
      <p:par>
        <p:cTn id="1" dur="indefinite" restart="never" nodeType="tmRoot"/>
      </p:par>
    </p:tnLst>
  </p:timing>
  <p:txStyles>
    <p:titleStyle>
      <a:lvl1pPr algn="l" defTabSz="812548" rtl="0" eaLnBrk="1" latinLnBrk="0" hangingPunct="1">
        <a:spcBef>
          <a:spcPct val="0"/>
        </a:spcBef>
        <a:buNone/>
        <a:defRPr sz="4000" b="1" kern="1200">
          <a:solidFill>
            <a:schemeClr val="tx1">
              <a:lumMod val="50000"/>
              <a:lumOff val="50000"/>
            </a:schemeClr>
          </a:solidFill>
          <a:latin typeface="Arial"/>
          <a:ea typeface="+mj-ea"/>
          <a:cs typeface="Arial"/>
        </a:defRPr>
      </a:lvl1pPr>
    </p:titleStyle>
    <p:bodyStyle>
      <a:lvl1pPr marL="609411" indent="-609411" algn="l" defTabSz="812548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0390" indent="-507842" algn="l" defTabSz="812548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369" indent="-406274" algn="l" defTabSz="812548" rtl="0" eaLnBrk="1" latinLnBrk="0" hangingPunct="1">
        <a:spcBef>
          <a:spcPct val="20000"/>
        </a:spcBef>
        <a:buFont typeface="Arial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843917" indent="-406274" algn="l" defTabSz="812548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465" indent="-406274" algn="l" defTabSz="812548" rtl="0" eaLnBrk="1" latinLnBrk="0" hangingPunct="1">
        <a:spcBef>
          <a:spcPct val="20000"/>
        </a:spcBef>
        <a:buFont typeface="Arial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69013" indent="-406274" algn="l" defTabSz="812548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81561" indent="-406274" algn="l" defTabSz="812548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094108" indent="-406274" algn="l" defTabSz="812548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906656" indent="-406274" algn="l" defTabSz="812548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548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096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643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191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2739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5287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7835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0382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4" y="-12176"/>
            <a:ext cx="16325004" cy="91828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055" y="703752"/>
            <a:ext cx="14624685" cy="152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5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iming>
    <p:tnLst>
      <p:par>
        <p:cTn id="1" dur="indefinite" restart="never" nodeType="tmRoot"/>
      </p:par>
    </p:tnLst>
  </p:timing>
  <p:txStyles>
    <p:titleStyle>
      <a:lvl1pPr algn="l" defTabSz="812548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609411" indent="-609411" algn="l" defTabSz="812548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0390" indent="-507842" algn="l" defTabSz="812548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369" indent="-406274" algn="l" defTabSz="812548" rtl="0" eaLnBrk="1" latinLnBrk="0" hangingPunct="1">
        <a:spcBef>
          <a:spcPct val="20000"/>
        </a:spcBef>
        <a:buFont typeface="Arial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843917" indent="-406274" algn="l" defTabSz="812548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465" indent="-406274" algn="l" defTabSz="812548" rtl="0" eaLnBrk="1" latinLnBrk="0" hangingPunct="1">
        <a:spcBef>
          <a:spcPct val="20000"/>
        </a:spcBef>
        <a:buFont typeface="Arial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69013" indent="-406274" algn="l" defTabSz="812548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81561" indent="-406274" algn="l" defTabSz="812548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094108" indent="-406274" algn="l" defTabSz="812548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906656" indent="-406274" algn="l" defTabSz="812548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548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096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643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191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2739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5287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7835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0382" algn="l" defTabSz="81254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17164" y="486834"/>
            <a:ext cx="14015323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17164" y="2434167"/>
            <a:ext cx="14015323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117164" y="8475134"/>
            <a:ext cx="365617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F17E-617B-42AE-996A-6DB8D810180E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382697" y="8475134"/>
            <a:ext cx="548425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476315" y="8475134"/>
            <a:ext cx="365617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97F2-E009-46D0-9440-A30A3D9C53A1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4" y="-12176"/>
            <a:ext cx="16325004" cy="9182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8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1218712" rtl="0" eaLnBrk="1" latinLnBrk="0" hangingPunct="1">
        <a:lnSpc>
          <a:spcPct val="90000"/>
        </a:lnSpc>
        <a:spcBef>
          <a:spcPct val="0"/>
        </a:spcBef>
        <a:buNone/>
        <a:defRPr sz="5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678" indent="-304678" algn="l" defTabSz="1218712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14034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5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1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7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3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9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boomedia.com/tiendas-onlin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et.google.com/" TargetMode="External"/><Relationship Id="rId2" Type="http://schemas.openxmlformats.org/officeDocument/2006/relationships/hyperlink" Target="https://payments.amazon.es/merchan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Magento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100" y="6800850"/>
            <a:ext cx="16249650" cy="18097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7032625"/>
            <a:ext cx="8600768" cy="920750"/>
          </a:xfrm>
          <a:prstGeom prst="rect">
            <a:avLst/>
          </a:prstGeom>
        </p:spPr>
        <p:txBody>
          <a:bodyPr vert="horz" anchor="t"/>
          <a:lstStyle/>
          <a:p>
            <a:pPr lvl="0" algn="ctr">
              <a:spcBef>
                <a:spcPct val="20000"/>
              </a:spcBef>
            </a:pPr>
            <a:r>
              <a:rPr lang="en-US" sz="4800" b="1" noProof="0" dirty="0" smtClean="0">
                <a:solidFill>
                  <a:srgbClr val="7F7F7F"/>
                </a:solidFill>
                <a:latin typeface="Arial"/>
                <a:ea typeface="+mj-ea"/>
                <a:cs typeface="Arial"/>
              </a:rPr>
              <a:t>Christian Andres </a:t>
            </a:r>
            <a:r>
              <a:rPr lang="en-US" sz="4800" b="1" dirty="0" smtClean="0">
                <a:solidFill>
                  <a:srgbClr val="7F7F7F"/>
                </a:solidFill>
                <a:latin typeface="Arial"/>
                <a:ea typeface="+mj-ea"/>
                <a:cs typeface="Arial"/>
              </a:rPr>
              <a:t>G</a:t>
            </a:r>
            <a:r>
              <a:rPr lang="en-US" sz="4800" b="1" noProof="0" dirty="0" err="1" smtClean="0">
                <a:solidFill>
                  <a:srgbClr val="7F7F7F"/>
                </a:solidFill>
                <a:latin typeface="Arial"/>
                <a:ea typeface="+mj-ea"/>
                <a:cs typeface="Arial"/>
              </a:rPr>
              <a:t>ahona</a:t>
            </a:r>
            <a:r>
              <a:rPr lang="en-US" sz="4800" b="1" dirty="0">
                <a:solidFill>
                  <a:srgbClr val="7F7F7F"/>
                </a:solidFill>
                <a:latin typeface="Arial"/>
                <a:ea typeface="+mj-ea"/>
                <a:cs typeface="Arial"/>
              </a:rPr>
              <a:t>.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28599" y="7835900"/>
            <a:ext cx="10906433" cy="460375"/>
          </a:xfrm>
          <a:prstGeom prst="rect">
            <a:avLst/>
          </a:prstGeom>
        </p:spPr>
        <p:txBody>
          <a:bodyPr vert="horz" anchor="t"/>
          <a:lstStyle/>
          <a:p>
            <a:pPr lvl="0" algn="ctr">
              <a:spcBef>
                <a:spcPct val="20000"/>
              </a:spcBef>
            </a:pPr>
            <a:r>
              <a:rPr lang="es-CO" dirty="0" smtClean="0">
                <a:solidFill>
                  <a:srgbClr val="EB6500"/>
                </a:solidFill>
                <a:latin typeface="Arial"/>
                <a:cs typeface="Arial"/>
              </a:rPr>
              <a:t>Corporacion</a:t>
            </a:r>
            <a:r>
              <a:rPr lang="en-AU" dirty="0" smtClean="0">
                <a:solidFill>
                  <a:srgbClr val="EB6500"/>
                </a:solidFill>
                <a:latin typeface="Arial"/>
                <a:cs typeface="Arial"/>
              </a:rPr>
              <a:t> </a:t>
            </a:r>
            <a:r>
              <a:rPr lang="es-CO" dirty="0" smtClean="0">
                <a:solidFill>
                  <a:srgbClr val="EB6500"/>
                </a:solidFill>
                <a:latin typeface="Arial"/>
                <a:cs typeface="Arial"/>
              </a:rPr>
              <a:t>Unificada</a:t>
            </a:r>
            <a:r>
              <a:rPr lang="en-AU" dirty="0" smtClean="0">
                <a:solidFill>
                  <a:srgbClr val="EB6500"/>
                </a:solidFill>
                <a:latin typeface="Arial"/>
                <a:cs typeface="Arial"/>
              </a:rPr>
              <a:t> Nacional de </a:t>
            </a:r>
            <a:r>
              <a:rPr lang="es-CO" dirty="0" smtClean="0">
                <a:solidFill>
                  <a:srgbClr val="EB6500"/>
                </a:solidFill>
                <a:latin typeface="Arial"/>
                <a:cs typeface="Arial"/>
              </a:rPr>
              <a:t>Educación</a:t>
            </a:r>
            <a:r>
              <a:rPr lang="en-AU" dirty="0" smtClean="0">
                <a:solidFill>
                  <a:srgbClr val="EB6500"/>
                </a:solidFill>
                <a:latin typeface="Arial"/>
                <a:cs typeface="Arial"/>
              </a:rPr>
              <a:t> Superior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1576050" y="7894637"/>
            <a:ext cx="4635500" cy="573088"/>
          </a:xfrm>
          <a:prstGeom prst="rect">
            <a:avLst/>
          </a:prstGeom>
        </p:spPr>
        <p:txBody>
          <a:bodyPr vert="horz" anchor="t"/>
          <a:lstStyle/>
          <a:p>
            <a:pPr lvl="0" algn="ctr">
              <a:spcBef>
                <a:spcPct val="20000"/>
              </a:spcBef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10" descr="Screen Shot 2013-07-23 at 1.02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198" y="2943076"/>
            <a:ext cx="2233222" cy="220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28747" y="703030"/>
            <a:ext cx="9032892" cy="1641964"/>
          </a:xfrm>
        </p:spPr>
        <p:txBody>
          <a:bodyPr/>
          <a:lstStyle/>
          <a:p>
            <a:r>
              <a:rPr lang="en-US" sz="5400" dirty="0" smtClean="0"/>
              <a:t>MAGENTO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>
          <a:xfrm>
            <a:off x="273340" y="2016000"/>
            <a:ext cx="6245447" cy="4473166"/>
          </a:xfrm>
        </p:spPr>
        <p:txBody>
          <a:bodyPr/>
          <a:lstStyle/>
          <a:p>
            <a:r>
              <a:rPr lang="es-MX" b="1" dirty="0" smtClean="0"/>
              <a:t>Magento:</a:t>
            </a:r>
            <a:r>
              <a:rPr lang="es-MX" dirty="0" smtClean="0"/>
              <a:t> </a:t>
            </a:r>
            <a:r>
              <a:rPr lang="es-MX" dirty="0">
                <a:solidFill>
                  <a:schemeClr val="tx1"/>
                </a:solidFill>
              </a:rPr>
              <a:t>es una plataforma de código libre (opensource) para el comercio en línea, con la que se pueden llevar a cabo todo tipo de proyectos relacionados con la venta online. Se trata de una plataforma muy interesante gracias a todas las funciones que ofrece a sus usuarios/clientes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dirty="0"/>
          </a:p>
          <a:p>
            <a:endParaRPr lang="en-US" dirty="0"/>
          </a:p>
        </p:txBody>
      </p:sp>
      <p:pic>
        <p:nvPicPr>
          <p:cNvPr id="6146" name="Picture 2" descr="C:\Users\DMatos\Desktop\Presentation\Magento Live\graphic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5768" y="904569"/>
            <a:ext cx="7182464" cy="5953970"/>
          </a:xfrm>
          <a:prstGeom prst="rect">
            <a:avLst/>
          </a:prstGeom>
          <a:noFill/>
        </p:spPr>
      </p:pic>
      <p:sp>
        <p:nvSpPr>
          <p:cNvPr id="2" name="CuadroTexto 1"/>
          <p:cNvSpPr txBox="1"/>
          <p:nvPr/>
        </p:nvSpPr>
        <p:spPr>
          <a:xfrm>
            <a:off x="8155858" y="730045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297379" y="6931741"/>
            <a:ext cx="89522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magnífica plataforma te permite desarrollar y crear tu </a:t>
            </a:r>
            <a:r>
              <a:rPr lang="es-MX" dirty="0">
                <a:hlinkClick r:id="rId3"/>
              </a:rPr>
              <a:t>tienda online</a:t>
            </a:r>
            <a:r>
              <a:rPr lang="es-MX" dirty="0"/>
              <a:t> a medida, así como gestionarla y mantener un control absoluto sobre las funcionalidades del canal de venta de la misma.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04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30646" y="4375959"/>
            <a:ext cx="8863780" cy="4163357"/>
          </a:xfrm>
        </p:spPr>
        <p:txBody>
          <a:bodyPr/>
          <a:lstStyle/>
          <a:p>
            <a:pPr marL="1383030" lvl="1" indent="-742950">
              <a:buFont typeface="+mj-lt"/>
              <a:buAutoNum type="arabicPeriod"/>
            </a:pPr>
            <a:r>
              <a:rPr lang="es-CO" dirty="0"/>
              <a:t>Mapas</a:t>
            </a:r>
          </a:p>
          <a:p>
            <a:pPr marL="1383030" lvl="1" indent="-742950">
              <a:buFont typeface="+mj-lt"/>
              <a:buAutoNum type="arabicPeriod"/>
            </a:pPr>
            <a:r>
              <a:rPr lang="es-CO" dirty="0" err="1"/>
              <a:t>API's</a:t>
            </a:r>
            <a:r>
              <a:rPr lang="es-CO" dirty="0"/>
              <a:t> de Google</a:t>
            </a:r>
          </a:p>
          <a:p>
            <a:pPr marL="1383030" lvl="1" indent="-742950">
              <a:buFont typeface="+mj-lt"/>
              <a:buAutoNum type="arabicPeriod"/>
            </a:pPr>
            <a:r>
              <a:rPr lang="es-MX" dirty="0"/>
              <a:t>Optimización de </a:t>
            </a:r>
            <a:r>
              <a:rPr lang="es-MX" dirty="0" err="1"/>
              <a:t>URL’s</a:t>
            </a:r>
            <a:r>
              <a:rPr lang="es-MX" dirty="0"/>
              <a:t> semánticas (comúnmente denominadas también como </a:t>
            </a:r>
            <a:r>
              <a:rPr lang="es-MX" dirty="0" err="1"/>
              <a:t>URL´s</a:t>
            </a:r>
            <a:r>
              <a:rPr lang="es-MX" dirty="0"/>
              <a:t> amigables) con </a:t>
            </a:r>
            <a:r>
              <a:rPr lang="es-MX" dirty="0" smtClean="0"/>
              <a:t>SEO.</a:t>
            </a:r>
          </a:p>
          <a:p>
            <a:pPr marL="1383030" lvl="1" indent="-742950">
              <a:buFont typeface="+mj-lt"/>
              <a:buAutoNum type="arabicPeriod"/>
            </a:pPr>
            <a:r>
              <a:rPr lang="es-MX" dirty="0" smtClean="0"/>
              <a:t>Configuración </a:t>
            </a:r>
            <a:r>
              <a:rPr lang="es-MX" dirty="0"/>
              <a:t>de promociones, cupones y bonos </a:t>
            </a:r>
            <a:r>
              <a:rPr lang="es-MX" dirty="0" smtClean="0"/>
              <a:t>de   descuento.</a:t>
            </a:r>
          </a:p>
          <a:p>
            <a:pPr marL="1383030" lvl="1" indent="-742950">
              <a:buFont typeface="+mj-lt"/>
              <a:buAutoNum type="arabicPeriod"/>
            </a:pPr>
            <a:r>
              <a:rPr lang="es-MX" dirty="0"/>
              <a:t>Creación de Grupos de Clientes</a:t>
            </a:r>
            <a:r>
              <a:rPr lang="es-MX" dirty="0" smtClean="0"/>
              <a:t>.</a:t>
            </a:r>
          </a:p>
          <a:p>
            <a:pPr marL="1383030" lvl="1" indent="-742950">
              <a:buFont typeface="+mj-lt"/>
              <a:buAutoNum type="arabicPeriod"/>
            </a:pPr>
            <a:r>
              <a:rPr lang="es-CO" dirty="0"/>
              <a:t>​Packs de productos.</a:t>
            </a:r>
          </a:p>
          <a:p>
            <a:pPr marL="1383030" lvl="1" indent="-742950">
              <a:buFont typeface="+mj-lt"/>
              <a:buAutoNum type="arabicPeriod"/>
            </a:pPr>
            <a:r>
              <a:rPr lang="es-CO" dirty="0"/>
              <a:t>Gestión </a:t>
            </a:r>
            <a:r>
              <a:rPr lang="es-CO" dirty="0" smtClean="0"/>
              <a:t>de publicidad de noticias.</a:t>
            </a:r>
          </a:p>
          <a:p>
            <a:pPr marL="1383030" lvl="1" indent="-742950">
              <a:buFont typeface="+mj-lt"/>
              <a:buAutoNum type="arabicPeriod"/>
            </a:pPr>
            <a:endParaRPr lang="es-CO" dirty="0"/>
          </a:p>
          <a:p>
            <a:pPr marL="1383030" lvl="1" indent="-742950">
              <a:buFont typeface="+mj-lt"/>
              <a:buAutoNum type="arabicPeriod"/>
            </a:pPr>
            <a:endParaRPr lang="es-MX" dirty="0"/>
          </a:p>
          <a:p>
            <a:pPr marL="468630" indent="-742950">
              <a:buFont typeface="+mj-lt"/>
              <a:buAutoNum type="arabicPeriod"/>
            </a:pPr>
            <a:endParaRPr lang="en-US" sz="3600" dirty="0" smtClean="0"/>
          </a:p>
          <a:p>
            <a:pPr marL="468630" indent="-742950">
              <a:buFont typeface="+mj-lt"/>
              <a:buAutoNum type="arabicPeriod"/>
            </a:pPr>
            <a:r>
              <a:rPr lang="en-US" sz="3600" dirty="0" smtClean="0"/>
              <a:t>Different </a:t>
            </a:r>
            <a:r>
              <a:rPr lang="en-US" sz="3600" dirty="0" smtClean="0"/>
              <a:t>Concepts </a:t>
            </a:r>
          </a:p>
          <a:p>
            <a:pPr marL="468630" indent="-742950">
              <a:buFont typeface="+mj-lt"/>
              <a:buAutoNum type="arabicPeriod"/>
            </a:pPr>
            <a:r>
              <a:rPr lang="en-US" sz="3600" dirty="0" smtClean="0"/>
              <a:t>Hierarchy of employees and managers </a:t>
            </a:r>
          </a:p>
          <a:p>
            <a:pPr marL="468630" indent="-742950">
              <a:buFont typeface="+mj-lt"/>
              <a:buAutoNum type="arabicPeriod"/>
            </a:pPr>
            <a:r>
              <a:rPr lang="en-US" sz="3600" dirty="0" smtClean="0"/>
              <a:t>Approval process before final checkout</a:t>
            </a:r>
          </a:p>
          <a:p>
            <a:pPr marL="468630" indent="-742950">
              <a:buFont typeface="+mj-lt"/>
              <a:buAutoNum type="arabicPeriod"/>
            </a:pPr>
            <a:r>
              <a:rPr lang="en-US" sz="3600" dirty="0" smtClean="0"/>
              <a:t>L&amp;D Final Approval – generating the order/booking</a:t>
            </a:r>
          </a:p>
          <a:p>
            <a:pPr marL="468630" indent="-742950">
              <a:buFont typeface="+mj-lt"/>
              <a:buAutoNum type="arabicPeriod"/>
            </a:pPr>
            <a:r>
              <a:rPr lang="en-US" sz="3600" dirty="0" smtClean="0"/>
              <a:t>Booking Management – approve the booking from the provider</a:t>
            </a:r>
          </a:p>
          <a:p>
            <a:pPr marL="468630" indent="-742950">
              <a:buFont typeface="+mj-lt"/>
              <a:buAutoNum type="arabicPeriod"/>
            </a:pPr>
            <a:r>
              <a:rPr lang="en-US" sz="3600" dirty="0" smtClean="0"/>
              <a:t>Final Stage - all completed trainings to be integrated to LMS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>
          <a:xfrm>
            <a:off x="1128747" y="1047135"/>
            <a:ext cx="14137238" cy="118806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MX" sz="2800" b="1" dirty="0">
                <a:solidFill>
                  <a:srgbClr val="7F7F7F"/>
                </a:solidFill>
                <a:ea typeface="+mj-ea"/>
              </a:rPr>
              <a:t>Esta solución de comercio electrónico incluye todo tipo de recursos y herramientas para la optimización web, la conversión de visitas en leads, la segmentación de usuarios, analítica web, etc</a:t>
            </a:r>
            <a:r>
              <a:rPr lang="es-MX" sz="2800" b="1" dirty="0">
                <a:solidFill>
                  <a:srgbClr val="7F7F7F"/>
                </a:solidFill>
                <a:ea typeface="+mj-ea"/>
              </a:rPr>
              <a:t>.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123768" y="2728452"/>
            <a:ext cx="9704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Herramientas y Opciones Estándar por Defecto de Magento</a:t>
            </a:r>
            <a:endParaRPr lang="es-MX" dirty="0"/>
          </a:p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471949" y="3714145"/>
            <a:ext cx="16911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Cuenta </a:t>
            </a:r>
            <a:r>
              <a:rPr lang="es-MX" dirty="0" smtClean="0"/>
              <a:t>características </a:t>
            </a:r>
            <a:r>
              <a:rPr lang="es-MX" dirty="0"/>
              <a:t>estándar que vienen por defecto, gracias a su código abierto, como por ejemplo:</a:t>
            </a:r>
            <a:endParaRPr lang="es-CO" dirty="0"/>
          </a:p>
        </p:txBody>
      </p:sp>
      <p:pic>
        <p:nvPicPr>
          <p:cNvPr id="12" name="Picture 3" descr="C:\Users\DMatos\Desktop\Presentation\Magento Live\graphic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0925" y="5533243"/>
            <a:ext cx="5651571" cy="1646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4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8486"/>
            <a:ext cx="15367000" cy="1608803"/>
          </a:xfrm>
        </p:spPr>
        <p:txBody>
          <a:bodyPr/>
          <a:lstStyle/>
          <a:p>
            <a:r>
              <a:rPr lang="es-MX" sz="4000" dirty="0">
                <a:solidFill>
                  <a:schemeClr val="bg1"/>
                </a:solidFill>
              </a:rPr>
              <a:t>Herramientas de Magento para Aumentar las ventas </a:t>
            </a:r>
            <a:r>
              <a:rPr lang="es-MX" sz="4000" dirty="0" smtClean="0">
                <a:solidFill>
                  <a:schemeClr val="bg1"/>
                </a:solidFill>
              </a:rPr>
              <a:t>en </a:t>
            </a:r>
            <a:r>
              <a:rPr lang="es-MX" sz="4000" dirty="0">
                <a:solidFill>
                  <a:schemeClr val="bg1"/>
                </a:solidFill>
              </a:rPr>
              <a:t>tu tienda </a:t>
            </a:r>
            <a:r>
              <a:rPr lang="es-MX" sz="4000" dirty="0" smtClean="0">
                <a:solidFill>
                  <a:schemeClr val="bg1"/>
                </a:solidFill>
              </a:rPr>
              <a:t>online</a:t>
            </a:r>
            <a:endParaRPr lang="es-MX" sz="4000" b="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138515"/>
            <a:ext cx="5412658" cy="2359742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Promociones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Precios especiales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Envíos Gratuitos, etc.</a:t>
            </a:r>
          </a:p>
          <a:p>
            <a:pPr marL="468630" indent="-742950"/>
            <a:endParaRPr lang="en-US" sz="20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6943418" y="3421627"/>
            <a:ext cx="93062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Carrito de la compra y pasarela de pago.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Áreas privadas para el cliente.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​Productos relacionados con las búsquedas que lleva a cabo el cliente en tu </a:t>
            </a:r>
            <a:r>
              <a:rPr lang="es-MX" dirty="0" err="1">
                <a:solidFill>
                  <a:schemeClr val="bg1"/>
                </a:solidFill>
              </a:rPr>
              <a:t>ecommerce</a:t>
            </a:r>
            <a:r>
              <a:rPr lang="es-MX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​Comparaciones, es decir, los comentarios o mensajes en tu sitio web indicando que “otros usuarios también han visto estos productos”.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​Botones para que los usuarios compartan los productos en las redes sociales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Realizar ventas cruzadas, sugerir productos y ofrecer productos relacionados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mag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26" y="5014452"/>
            <a:ext cx="4209435" cy="336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01148" y="4085303"/>
            <a:ext cx="11238271" cy="3908323"/>
          </a:xfrm>
        </p:spPr>
        <p:txBody>
          <a:bodyPr/>
          <a:lstStyle/>
          <a:p>
            <a:r>
              <a:rPr lang="es-CO" b="1" dirty="0">
                <a:solidFill>
                  <a:schemeClr val="tx1"/>
                </a:solidFill>
              </a:rPr>
              <a:t>Te permite elegir entre</a:t>
            </a:r>
            <a:r>
              <a:rPr lang="es-CO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s-CO" dirty="0"/>
              <a:t>Pagos </a:t>
            </a:r>
            <a:r>
              <a:rPr lang="es-CO" dirty="0" err="1"/>
              <a:t>multi</a:t>
            </a:r>
            <a:r>
              <a:rPr lang="es-CO" dirty="0"/>
              <a:t>-canales</a:t>
            </a:r>
          </a:p>
          <a:p>
            <a:r>
              <a:rPr lang="es-CO" dirty="0"/>
              <a:t>Tarjetas de Pago</a:t>
            </a:r>
          </a:p>
          <a:p>
            <a:r>
              <a:rPr lang="es-CO" dirty="0"/>
              <a:t>Pago a través de Transferencia Bancaria</a:t>
            </a:r>
          </a:p>
          <a:p>
            <a:r>
              <a:rPr lang="es-CO" dirty="0" err="1"/>
              <a:t>Paypal</a:t>
            </a:r>
            <a:r>
              <a:rPr lang="es-CO" dirty="0"/>
              <a:t> o Authorize.net</a:t>
            </a:r>
          </a:p>
          <a:p>
            <a:r>
              <a:rPr lang="es-MX" dirty="0"/>
              <a:t>Pago después de Recibir el Pedido</a:t>
            </a:r>
          </a:p>
          <a:p>
            <a:r>
              <a:rPr lang="es-CO" dirty="0"/>
              <a:t>Pago a Plazos</a:t>
            </a:r>
          </a:p>
          <a:p>
            <a:r>
              <a:rPr lang="es-MX" dirty="0"/>
              <a:t>Otros métodos de pago 100% online similares a </a:t>
            </a:r>
            <a:r>
              <a:rPr lang="es-MX" dirty="0" err="1"/>
              <a:t>Paypal</a:t>
            </a:r>
            <a:r>
              <a:rPr lang="es-MX" dirty="0"/>
              <a:t> como por ejemplo </a:t>
            </a:r>
            <a:r>
              <a:rPr lang="es-MX" dirty="0">
                <a:hlinkClick r:id="rId2"/>
              </a:rPr>
              <a:t>Amazon</a:t>
            </a:r>
            <a:r>
              <a:rPr lang="es-MX" dirty="0"/>
              <a:t> y </a:t>
            </a:r>
            <a:r>
              <a:rPr lang="es-MX" dirty="0" err="1">
                <a:hlinkClick r:id="rId3"/>
              </a:rPr>
              <a:t>Wallet</a:t>
            </a:r>
            <a:r>
              <a:rPr lang="es-MX" dirty="0"/>
              <a:t>.</a:t>
            </a:r>
          </a:p>
          <a:p>
            <a:endParaRPr lang="en-AU" sz="3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Carrito de la compra en Magento</a:t>
            </a:r>
            <a:endParaRPr lang="es-MX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>
          <a:xfrm>
            <a:off x="989339" y="1927635"/>
            <a:ext cx="14416053" cy="1449746"/>
          </a:xfrm>
        </p:spPr>
        <p:txBody>
          <a:bodyPr/>
          <a:lstStyle/>
          <a:p>
            <a:pPr marL="468630" indent="-742950" algn="just"/>
            <a:r>
              <a:rPr lang="es-MX" dirty="0"/>
              <a:t>Esta plataforma funciona como un software con todas las funciones del comercio electrónico. Permite integrar los cobros en tu tienda online con un solo clic y/o crear un programa de facturación para pagar a plazos o más </a:t>
            </a:r>
            <a:r>
              <a:rPr lang="es-MX" dirty="0" smtClean="0"/>
              <a:t>tarde.</a:t>
            </a:r>
            <a:endParaRPr lang="en-US" sz="3600" dirty="0" smtClean="0"/>
          </a:p>
        </p:txBody>
      </p:sp>
      <p:pic>
        <p:nvPicPr>
          <p:cNvPr id="3074" name="Picture 2" descr="Resultado de imagen para magento pa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1" y="377558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2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3600" dirty="0" smtClean="0"/>
          </a:p>
          <a:p>
            <a:endParaRPr lang="en-AU" sz="3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28747" y="703030"/>
            <a:ext cx="14548788" cy="1101359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Otras características de </a:t>
            </a:r>
            <a:r>
              <a:rPr lang="es-MX" dirty="0" smtClean="0">
                <a:solidFill>
                  <a:schemeClr val="tx1"/>
                </a:solidFill>
              </a:rPr>
              <a:t>Magento</a:t>
            </a:r>
            <a:r>
              <a:rPr lang="es-MX" sz="2000" dirty="0" smtClean="0">
                <a:solidFill>
                  <a:schemeClr val="tx1"/>
                </a:solidFill>
              </a:rPr>
              <a:t/>
            </a:r>
            <a:br>
              <a:rPr lang="es-MX" sz="2000" dirty="0" smtClean="0">
                <a:solidFill>
                  <a:schemeClr val="tx1"/>
                </a:solidFill>
              </a:rPr>
            </a:br>
            <a:endParaRPr lang="es-MX" b="0" dirty="0"/>
          </a:p>
        </p:txBody>
      </p:sp>
      <p:pic>
        <p:nvPicPr>
          <p:cNvPr id="11" name="Picture 3" descr="C:\Users\DMatos\Desktop\Presentation\Magento Live\graphic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3095" y="6265234"/>
            <a:ext cx="10781934" cy="3141905"/>
          </a:xfrm>
          <a:prstGeom prst="rect">
            <a:avLst/>
          </a:prstGeom>
          <a:noFill/>
        </p:spPr>
      </p:pic>
      <p:sp>
        <p:nvSpPr>
          <p:cNvPr id="2" name="Subtítulo 1"/>
          <p:cNvSpPr>
            <a:spLocks noGrp="1"/>
          </p:cNvSpPr>
          <p:nvPr>
            <p:ph type="subTitle" idx="10"/>
          </p:nvPr>
        </p:nvSpPr>
        <p:spPr>
          <a:xfrm>
            <a:off x="868827" y="1833691"/>
            <a:ext cx="9160075" cy="45950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Cuentas con la posibilidad de personalizar el diseño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Cuenta con soporte para multitud de idiomas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Es una solución de comercio electrónico multiplataforma, ya que permite administrar varias tiendas online desde un único panel de administración.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Permite realizar una gestión y diseño completos del catálogo online de productos</a:t>
            </a: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3600" dirty="0" smtClean="0"/>
          </a:p>
          <a:p>
            <a:endParaRPr lang="en-AU" sz="3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¿Por qué deberías usar Magento? ¿por qué es tan popular?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>
          <a:xfrm>
            <a:off x="762987" y="2258509"/>
            <a:ext cx="6858300" cy="689190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Se trata de la plataforma o solución de comercio electrónico más conocida, popular y utilizada a nivel mundial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Esto es debido a la inteligencia con la que se está y se ha desarrollado su núcleo y el target al que está dirigida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También tiene mucho que ver la posibilidad de centralizar todo tu trabajo en un mismo lugar, y las herramientas de SEO, analítica web, gestión de envíos e inventarios, etc.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C:\Users\DMatos\Desktop\Presentation\Magento Live\graphic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1128" y="1720645"/>
            <a:ext cx="7490769" cy="2973275"/>
          </a:xfrm>
          <a:prstGeom prst="rect">
            <a:avLst/>
          </a:prstGeom>
          <a:noFill/>
        </p:spPr>
      </p:pic>
      <p:pic>
        <p:nvPicPr>
          <p:cNvPr id="4098" name="Picture 2" descr="Resultado de imagen para magento pa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931" y="5090161"/>
            <a:ext cx="6369054" cy="358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2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magento pa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34" y="390903"/>
            <a:ext cx="4340225" cy="314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905500"/>
            <a:ext cx="16249650" cy="2667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CuadroTexto 5"/>
          <p:cNvSpPr txBox="1"/>
          <p:nvPr/>
        </p:nvSpPr>
        <p:spPr>
          <a:xfrm>
            <a:off x="838200" y="3504632"/>
            <a:ext cx="1447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/>
              <a:t>En definitiva, se trata de una plataforma muy completa y con gran escalabilidad, cuyas plantillas y funcionalidad te permiten hacer casi cualquier cosa.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42826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angles Medium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riangles Light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riangles Orange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576</Words>
  <Application>Microsoft Office PowerPoint</Application>
  <PresentationFormat>Personalizado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Lucida Grande</vt:lpstr>
      <vt:lpstr>Triangles Medium 2013</vt:lpstr>
      <vt:lpstr>Triangles Light 2013</vt:lpstr>
      <vt:lpstr>Triangles Orange 2013</vt:lpstr>
      <vt:lpstr>Tema de Office</vt:lpstr>
      <vt:lpstr>Presentación de PowerPoint</vt:lpstr>
      <vt:lpstr>MAGENTO</vt:lpstr>
      <vt:lpstr>Presentación de PowerPoint</vt:lpstr>
      <vt:lpstr>Presentación de PowerPoint</vt:lpstr>
      <vt:lpstr>Carrito de la compra en Magento</vt:lpstr>
      <vt:lpstr>Otras características de Magento </vt:lpstr>
      <vt:lpstr>¿Por qué deberías usar Magento? ¿por qué es tan popular?</vt:lpstr>
      <vt:lpstr>Presentación de PowerPoint</vt:lpstr>
    </vt:vector>
  </TitlesOfParts>
  <Company>Magento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Sam</dc:creator>
  <cp:lastModifiedBy>Sala Restrepo 01</cp:lastModifiedBy>
  <cp:revision>47</cp:revision>
  <dcterms:created xsi:type="dcterms:W3CDTF">2013-05-29T23:42:25Z</dcterms:created>
  <dcterms:modified xsi:type="dcterms:W3CDTF">2018-10-08T23:07:02Z</dcterms:modified>
</cp:coreProperties>
</file>