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Tw Cen MT" panose="020B06020201040206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d5c72e22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d5c72e22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5c72e22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d5c72e22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d5c72e22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d5c72e22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d5c72e223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d5c72e223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3573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383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223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899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314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95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7356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062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81138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1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7797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8562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15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95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140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7203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441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888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96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trabajoinfwikingenieros.wikidot.com/grado-en-ingenieria-en-diseno-mecanico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android4all4eba.blogspot.com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abrircorreooutlook.blogspot.cl/2017/04/iniciar-sesion-en-todos-los-servicios-outloo-com.html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92" name="Rectangle 91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749" y="1676400"/>
            <a:ext cx="5270501" cy="1797050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175073"/>
            <a:ext cx="8236545" cy="908643"/>
            <a:chOff x="605895" y="2900097"/>
            <a:chExt cx="10982062" cy="1211524"/>
          </a:xfrm>
          <a:effectLst/>
        </p:grpSpPr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7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9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7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990030" y="2289373"/>
            <a:ext cx="5143500" cy="102592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1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La computación como herramienta de trabajo del profesional de ingeniería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667373" y="3473450"/>
            <a:ext cx="3812449" cy="1510307"/>
          </a:xfrm>
          <a:prstGeom prst="rect">
            <a:avLst/>
          </a:prstGeom>
        </p:spPr>
        <p:txBody>
          <a:bodyPr spcFirstLastPara="1" lIns="91425" tIns="91425" rIns="91425" bIns="91425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200" dirty="0">
                <a:solidFill>
                  <a:schemeClr val="bg2"/>
                </a:solidFill>
              </a:rPr>
              <a:t>Brigada 2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200" dirty="0">
                <a:solidFill>
                  <a:schemeClr val="bg2"/>
                </a:solidFill>
              </a:rPr>
              <a:t>Brandon Alfredo Ramirez Chávez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200" dirty="0">
                <a:solidFill>
                  <a:schemeClr val="bg2"/>
                </a:solidFill>
              </a:rPr>
              <a:t>Rogelio Manuel Fernández Jiménez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200" dirty="0">
                <a:solidFill>
                  <a:schemeClr val="bg2"/>
                </a:solidFill>
              </a:rPr>
              <a:t>León Cruz Luis Joel 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200" dirty="0">
                <a:solidFill>
                  <a:schemeClr val="bg2"/>
                </a:solidFill>
              </a:rPr>
              <a:t>Vértiz Fernández Cristhian Abraham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64261" y="820340"/>
            <a:ext cx="2294977" cy="35230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Resumen y conclusión</a:t>
            </a:r>
          </a:p>
        </p:txBody>
      </p:sp>
      <p:sp useBgFill="1">
        <p:nvSpPr>
          <p:cNvPr id="17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5136357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3641331" y="275631"/>
            <a:ext cx="5143695" cy="38786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Rogelio</a:t>
            </a:r>
          </a:p>
          <a:p>
            <a:pPr marL="0" lvl="0" indent="-228600" algn="just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antes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descubrir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para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facilitacion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academicos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formal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busquedas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avanzados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brigada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63558" cy="51435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631032" y="735210"/>
            <a:ext cx="4465814" cy="375523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algn="ctr" defTabSz="91440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</a:p>
          <a:p>
            <a:pPr marL="0" lvl="0" indent="-228600" algn="just" defTabSz="91440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final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tendrá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son indispensables para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profeciònal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ingeniería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Adquiriendo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fortaleciendo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nuevos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búsqueda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apropiada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reflejado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profesionalismo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Ingeniería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71921" y="0"/>
            <a:ext cx="0" cy="51435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E9FC620-132E-42FA-AEFF-80F325462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02849" y="879168"/>
            <a:ext cx="3287560" cy="27214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D19AB1-EEE2-4066-95E4-BC372991BB5D}"/>
              </a:ext>
            </a:extLst>
          </p:cNvPr>
          <p:cNvSpPr txBox="1"/>
          <p:nvPr/>
        </p:nvSpPr>
        <p:spPr>
          <a:xfrm>
            <a:off x="5696439" y="3601909"/>
            <a:ext cx="3121225" cy="22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6" tooltip="http://trabajoinfwikingenieros.wikidot.com/grado-en-ingenieria-en-diseno-mecanico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7" tooltip="https://creativecommons.org/licenses/by-sa/3.0/"/>
              </a:rPr>
              <a:t>CC BY-SA</a:t>
            </a:r>
            <a:endParaRPr lang="es-MX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3" name="Group 114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8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837012" y="464607"/>
            <a:ext cx="7498554" cy="25741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ctr" defTabSz="914400">
              <a:spcBef>
                <a:spcPts val="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Cristian</a:t>
            </a:r>
          </a:p>
          <a:p>
            <a:pPr marL="0" lvl="0" indent="-228600" algn="just" defTabSz="914400">
              <a:spcBef>
                <a:spcPts val="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empezar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expuso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haciendo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conjunto que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aprendí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nuevos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búsqueda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Google.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513635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833F87C-2276-4A1E-B176-7456292C1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94708" y="2565793"/>
            <a:ext cx="4312849" cy="20129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A6A5A2-20D6-4965-8E4F-0D5DD6A04A8B}"/>
              </a:ext>
            </a:extLst>
          </p:cNvPr>
          <p:cNvSpPr txBox="1"/>
          <p:nvPr/>
        </p:nvSpPr>
        <p:spPr>
          <a:xfrm>
            <a:off x="2194707" y="4736101"/>
            <a:ext cx="4293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5" tooltip="https://android4all4eba.blogspot.com/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6" tooltip="https://creativecommons.org/licenses/by-sa/3.0/"/>
              </a:rPr>
              <a:t>CC BY-SA</a:t>
            </a:r>
            <a:endParaRPr lang="es-MX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5" name="Group 311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25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7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315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5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2" y="606042"/>
            <a:ext cx="3964782" cy="3925796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B45848-8A98-430D-8504-02213EFDC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133" y="1208485"/>
            <a:ext cx="3798897" cy="2754200"/>
          </a:xfrm>
          <a:prstGeom prst="rect">
            <a:avLst/>
          </a:prstGeom>
        </p:spPr>
      </p:pic>
      <p:sp>
        <p:nvSpPr>
          <p:cNvPr id="305" name="Google Shape;305;p18"/>
          <p:cNvSpPr txBox="1">
            <a:spLocks noGrp="1"/>
          </p:cNvSpPr>
          <p:nvPr>
            <p:ph type="body" idx="1"/>
          </p:nvPr>
        </p:nvSpPr>
        <p:spPr>
          <a:xfrm>
            <a:off x="4821702" y="477441"/>
            <a:ext cx="3666081" cy="3865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285750" indent="-228600" algn="just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Brandon: </a:t>
            </a:r>
          </a:p>
          <a:p>
            <a:pPr marL="0" lvl="0" indent="-228600" algn="just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práctica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buscar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primer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algunas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internet que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sirven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asuntos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escolares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 individual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enfoque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ingresar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-228600" algn="just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conozco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365  y office 2019 uno es con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cuenta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 personal o para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incluyendo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mensajería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skype,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onenote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office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linea,onedrive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Cuenta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mas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mi punto de opinion mas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“docs” de google,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además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Outlook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pueden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858C46-5698-4B53-8497-E534C5AA2434}"/>
              </a:ext>
            </a:extLst>
          </p:cNvPr>
          <p:cNvSpPr txBox="1"/>
          <p:nvPr/>
        </p:nvSpPr>
        <p:spPr>
          <a:xfrm>
            <a:off x="1845380" y="3633517"/>
            <a:ext cx="247054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6" tooltip="http://abrircorreooutlook.blogspot.cl/2017/04/iniciar-sesion-en-todos-los-servicios-outloo-com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MX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72B0E3-60C6-470C-A648-943DE071713E}">
  <we:reference id="wa104380121" version="2.0.0.0" store="es-E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Presentación en pantalla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Tw Cen MT</vt:lpstr>
      <vt:lpstr>Trebuchet MS</vt:lpstr>
      <vt:lpstr>Arial</vt:lpstr>
      <vt:lpstr>Times New Roman</vt:lpstr>
      <vt:lpstr>Circuito</vt:lpstr>
      <vt:lpstr>La computación como herramienta de trabajo del profesional de ingeniería </vt:lpstr>
      <vt:lpstr>Resumen y conclusión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computación como herramienta de trabajo del profesional de ingeniería </dc:title>
  <dc:creator>Ayaleht Ramirez</dc:creator>
  <cp:lastModifiedBy>Ayaleht Ramirez</cp:lastModifiedBy>
  <cp:revision>2</cp:revision>
  <dcterms:created xsi:type="dcterms:W3CDTF">2020-02-08T21:15:26Z</dcterms:created>
  <dcterms:modified xsi:type="dcterms:W3CDTF">2020-02-08T21:17:30Z</dcterms:modified>
</cp:coreProperties>
</file>