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3" d="100"/>
          <a:sy n="63" d="100"/>
        </p:scale>
        <p:origin x="90" y="14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B6177E69-E1BE-488E-866F-4D7463629D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MG-226 RankB Final project Viz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BB0234B8-7900-4B73-AE7F-FFEDB2122B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12/8/2021 8:08:16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Analysis of Video Game Sales">
            <a:extLst>
              <a:ext uri="{FF2B5EF4-FFF2-40B4-BE49-F238E27FC236}">
                <a16:creationId xmlns:a16="http://schemas.microsoft.com/office/drawing/2014/main" id="{51A3C124-8DF5-46C6-A914-7E5DD6102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433"/>
            <a:ext cx="12192000" cy="644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Video Game Sales Final Analysis Story1">
            <a:extLst>
              <a:ext uri="{FF2B5EF4-FFF2-40B4-BE49-F238E27FC236}">
                <a16:creationId xmlns:a16="http://schemas.microsoft.com/office/drawing/2014/main" id="{DAF8952C-F7EB-4CB5-A769-3A21A7DA1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433"/>
            <a:ext cx="12192000" cy="644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Video Game Sales Final Analysis Story2">
            <a:extLst>
              <a:ext uri="{FF2B5EF4-FFF2-40B4-BE49-F238E27FC236}">
                <a16:creationId xmlns:a16="http://schemas.microsoft.com/office/drawing/2014/main" id="{D8398BB4-6ACD-4C7C-A3B3-B31C6C77E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433"/>
            <a:ext cx="12192000" cy="644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Video Game Sales Final Analysis Story3">
            <a:extLst>
              <a:ext uri="{FF2B5EF4-FFF2-40B4-BE49-F238E27FC236}">
                <a16:creationId xmlns:a16="http://schemas.microsoft.com/office/drawing/2014/main" id="{EE9685BA-0FB9-4683-B2B6-A79A8EAED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433"/>
            <a:ext cx="12192000" cy="644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Video Game Sales Final Analysis Story4">
            <a:extLst>
              <a:ext uri="{FF2B5EF4-FFF2-40B4-BE49-F238E27FC236}">
                <a16:creationId xmlns:a16="http://schemas.microsoft.com/office/drawing/2014/main" id="{9F1156FF-995F-4F10-BA9C-A0A27D36F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433"/>
            <a:ext cx="12192000" cy="644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Video Game Sales Final Analysis Story5">
            <a:extLst>
              <a:ext uri="{FF2B5EF4-FFF2-40B4-BE49-F238E27FC236}">
                <a16:creationId xmlns:a16="http://schemas.microsoft.com/office/drawing/2014/main" id="{88EAD062-32D1-4FCE-A3E0-7445678B3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433"/>
            <a:ext cx="12192000" cy="644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MG-226 RankB Final project Viz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MG-226 RankB Final project Viz</dc:title>
  <dc:creator/>
  <cp:lastModifiedBy>Brandon Rank</cp:lastModifiedBy>
  <cp:revision>1</cp:revision>
  <dcterms:created xsi:type="dcterms:W3CDTF">2021-12-08T13:08:17Z</dcterms:created>
  <dcterms:modified xsi:type="dcterms:W3CDTF">2021-12-08T13:09:31Z</dcterms:modified>
</cp:coreProperties>
</file>