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9" d="100"/>
          <a:sy n="19" d="100"/>
        </p:scale>
        <p:origin x="17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5410-3664-4AD5-A9DF-8FED45EEA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5387342"/>
            <a:ext cx="16459200" cy="1146048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C8C22-356C-431F-A9D1-9F2A0EFBF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0BBEC-1DA4-421A-911E-4BC30479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F304-313D-40BA-B325-AA208FBC660D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F38CA-F017-4C9C-9D13-FD27F555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35047-72BE-4AE5-8681-725F5DE6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2CF-597F-4B2C-BE97-C66AB8B4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5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4402-B07D-4672-96C5-4FDF725E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E24D2-D710-447D-A9E6-AF6E7E5E1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7E4E0-8359-43BD-9FE4-D95DFB5D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F304-313D-40BA-B325-AA208FBC660D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F88BD-8DFB-4916-9227-EC137B26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143DB-5FE2-4560-A2FB-E09E09F8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2CF-597F-4B2C-BE97-C66AB8B4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7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A7464-B7FA-483F-98FA-232C04491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704820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BF3BA-5D47-4807-ADB4-37A324E61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08760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CEBD3-90E5-4FC3-8E78-B2302B24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F304-313D-40BA-B325-AA208FBC660D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124CF-6FBB-4CD4-A7F1-4DE39299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D746-1295-4197-B77F-BCA79E45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2CF-597F-4B2C-BE97-C66AB8B4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3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856D-53DC-4CD6-84C7-6DA927FE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2535-2728-43B2-BB06-1ABB451C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7050E-0B26-4164-8E42-954D0BE9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F304-313D-40BA-B325-AA208FBC660D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967B-2AEF-4157-898C-4A320EEC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4866C-CCE9-4CEB-9231-489E629C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2CF-597F-4B2C-BE97-C66AB8B4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E9E9-EB60-4E36-9268-313DBEC9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330" y="8206745"/>
            <a:ext cx="18928080" cy="13693138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81C9-A937-4735-897A-9FB4AAB19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7330" y="22029425"/>
            <a:ext cx="18928080" cy="7200898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773E6-4C85-4033-A0C6-311FD848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F304-313D-40BA-B325-AA208FBC660D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80DB-A1A7-40CD-83FC-5F428EFA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CB5F7-7BEC-4D89-88EA-A4ED95A0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2CF-597F-4B2C-BE97-C66AB8B4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0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A6B1-127B-4F6B-82B7-C677EFD4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DED4-69AF-4714-8332-34952EBC8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95BEA-C491-4AE7-8A63-F6B73EDD8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A19A0-8C07-4459-A066-9808BDF2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F304-313D-40BA-B325-AA208FBC660D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0E62C-6DE3-472F-B32A-3470F10A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E099C-6B10-4D26-A758-E3171727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2CF-597F-4B2C-BE97-C66AB8B4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9DA9-E2A5-4330-BA90-C62AA8A6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618" y="1752603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FEE77-29DD-49E6-A056-8C4BD2A72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1619" y="8069582"/>
            <a:ext cx="9284017" cy="395477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4AED2-ED6B-4AE8-AAA7-2C5BB21BC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1619" y="12024360"/>
            <a:ext cx="928401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B7A0-EDF8-4F62-AF8B-3CC36FE4B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109960" y="8069582"/>
            <a:ext cx="9329738" cy="395477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80392-5F2C-4A7B-A816-93091C8CC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109960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5A7A4-5547-4850-93FD-99CE898A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F304-313D-40BA-B325-AA208FBC660D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922EB-D657-4ABA-B0C4-CF27212B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6B4B8-4052-4978-B069-953CE532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2CF-597F-4B2C-BE97-C66AB8B4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EE05-637D-4B9E-9427-D866B9A9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23393-A2B3-4EB2-8771-FF524B1B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F304-313D-40BA-B325-AA208FBC660D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A736D-8FD6-48AB-A4C8-5BDD9B14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C4AD1-1CD1-4957-881A-5A3A350F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2CF-597F-4B2C-BE97-C66AB8B4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2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5AC96-3FC8-4EA9-9DDD-0DDDB4AF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F304-313D-40BA-B325-AA208FBC660D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D657F-1528-4A9B-940D-9EE87AD0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8E1E9-9E95-4023-BE86-08EAC1FF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2CF-597F-4B2C-BE97-C66AB8B4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6C30-6754-42A3-A029-6BEED705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013F-B99A-4649-A22A-54541330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9738" y="4739642"/>
            <a:ext cx="11109960" cy="23393400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BBE0E-5D4A-4162-9186-7E1640472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CBBB7-1238-40AC-A704-E48FC64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F304-313D-40BA-B325-AA208FBC660D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F1CE1-91F9-4129-A995-27877142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92618-466B-4C3F-B5A2-38B7CC8B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2CF-597F-4B2C-BE97-C66AB8B4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4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49AA-51DA-4258-AC65-E1F12B4B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EEFBD-12B7-4ED4-BCA5-F2E629ADD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29738" y="4739642"/>
            <a:ext cx="11109960" cy="23393400"/>
          </a:xfrm>
        </p:spPr>
        <p:txBody>
          <a:bodyPr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7FBB3-FE48-4D3F-B4B9-7AB0FA059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58A75-63D3-4C98-A76A-80B19DA5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F304-313D-40BA-B325-AA208FBC660D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9162B-1768-4D82-89AA-1BA42EC9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D37F6-CF0E-4281-A619-D444153F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2CF-597F-4B2C-BE97-C66AB8B4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6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92CFE-3B7F-4591-8360-DC09F218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752603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D2AFB-B569-455C-8AA3-41B44B2B0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1B502-403B-435F-B36A-B5ED7ED30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08760" y="30510482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3F304-313D-40BA-B325-AA208FBC660D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5FB0C-14E4-4F77-B937-4A069345E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69480" y="30510482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F410-0E5C-4719-B189-0F248754F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499080" y="30510482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9C2CF-597F-4B2C-BE97-C66AB8B4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5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720E0-F9FA-4F4B-9B61-DEA3E4951353}"/>
              </a:ext>
            </a:extLst>
          </p:cNvPr>
          <p:cNvSpPr txBox="1"/>
          <p:nvPr/>
        </p:nvSpPr>
        <p:spPr>
          <a:xfrm>
            <a:off x="748145" y="939697"/>
            <a:ext cx="20449310" cy="7094250"/>
          </a:xfrm>
          <a:prstGeom prst="rect">
            <a:avLst/>
          </a:prstGeom>
          <a:noFill/>
          <a:ln w="254000" cmpd="thickThin"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16600" dirty="0"/>
              <a:t>Controlled Weather Balloon Flight</a:t>
            </a:r>
          </a:p>
          <a:p>
            <a:pPr algn="ctr"/>
            <a:r>
              <a:rPr lang="en-US" sz="5400" dirty="0"/>
              <a:t>Members: Mathew Manning, Brandon Redder, David Richardson</a:t>
            </a:r>
            <a:br>
              <a:rPr lang="en-US" sz="5400" dirty="0"/>
            </a:br>
            <a:r>
              <a:rPr lang="en-US" sz="5400" dirty="0"/>
              <a:t>David Sanchez, Kristine Scott, Kyle Watters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33444-E42F-4B94-A587-410B227C0AF7}"/>
              </a:ext>
            </a:extLst>
          </p:cNvPr>
          <p:cNvSpPr txBox="1"/>
          <p:nvPr/>
        </p:nvSpPr>
        <p:spPr>
          <a:xfrm>
            <a:off x="748145" y="8103892"/>
            <a:ext cx="204493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Objective:</a:t>
            </a:r>
            <a:r>
              <a:rPr lang="en-US" sz="7200" dirty="0"/>
              <a:t> Design an altitude control system for a high altitude weather balloon for quick 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87FC5-103C-4E22-9582-658AA8A2728C}"/>
              </a:ext>
            </a:extLst>
          </p:cNvPr>
          <p:cNvSpPr txBox="1"/>
          <p:nvPr/>
        </p:nvSpPr>
        <p:spPr>
          <a:xfrm>
            <a:off x="706581" y="10319057"/>
            <a:ext cx="10266219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Methods: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/>
              <a:t>weight ≤ 6 </a:t>
            </a:r>
            <a:r>
              <a:rPr lang="en-US" sz="7200" dirty="0" err="1"/>
              <a:t>lb</a:t>
            </a:r>
            <a:r>
              <a:rPr lang="en-US" sz="7200" dirty="0"/>
              <a:t> to comply with FAA regulations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/>
              <a:t>vent Helium to decrease altitude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/>
              <a:t>release ballast to increase altitude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/>
              <a:t>manual mode with satellite communication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/>
              <a:t>autonomous mode with control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15955-B49F-433C-89B9-422F74ABA554}"/>
              </a:ext>
            </a:extLst>
          </p:cNvPr>
          <p:cNvSpPr txBox="1"/>
          <p:nvPr/>
        </p:nvSpPr>
        <p:spPr>
          <a:xfrm>
            <a:off x="9476509" y="22599342"/>
            <a:ext cx="117209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Results: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/>
              <a:t>4.95 </a:t>
            </a:r>
            <a:r>
              <a:rPr lang="en-US" sz="7200" dirty="0" err="1"/>
              <a:t>lb</a:t>
            </a:r>
            <a:r>
              <a:rPr lang="en-US" sz="7200" dirty="0"/>
              <a:t> payload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/>
              <a:t>0.75 </a:t>
            </a:r>
            <a:r>
              <a:rPr lang="en-US" sz="7200" dirty="0" err="1"/>
              <a:t>lb</a:t>
            </a:r>
            <a:r>
              <a:rPr lang="en-US" sz="7200" dirty="0"/>
              <a:t> ballast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/>
              <a:t>bidirectional communication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/>
              <a:t>ballast and Helium release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/>
              <a:t>cutdown via Nichrome wire</a:t>
            </a:r>
          </a:p>
        </p:txBody>
      </p:sp>
      <p:pic>
        <p:nvPicPr>
          <p:cNvPr id="1028" name="Picture 4" descr="MIT Lincoln Laboratory Logo in Black - Isolated Lissajous">
            <a:extLst>
              <a:ext uri="{FF2B5EF4-FFF2-40B4-BE49-F238E27FC236}">
                <a16:creationId xmlns:a16="http://schemas.microsoft.com/office/drawing/2014/main" id="{BD36DBA4-44E4-44FD-983B-C7D2F2400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6471" y="30653876"/>
            <a:ext cx="1544228" cy="154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A1ED13-B43B-4F49-94E6-7D144EFFE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30540754"/>
            <a:ext cx="11430000" cy="1657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81A06C-6610-450E-A97C-C11E489522C5}"/>
              </a:ext>
            </a:extLst>
          </p:cNvPr>
          <p:cNvSpPr txBox="1"/>
          <p:nvPr/>
        </p:nvSpPr>
        <p:spPr>
          <a:xfrm>
            <a:off x="14959025" y="30076767"/>
            <a:ext cx="69865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Advisors: </a:t>
            </a:r>
            <a:br>
              <a:rPr lang="en-US" sz="5400" dirty="0"/>
            </a:br>
            <a:r>
              <a:rPr lang="en-US" sz="5400" dirty="0"/>
              <a:t>Dr. Morris Cohen (GT)</a:t>
            </a:r>
            <a:br>
              <a:rPr lang="en-US" sz="5400" dirty="0"/>
            </a:br>
            <a:r>
              <a:rPr lang="en-US" sz="5400" dirty="0" err="1"/>
              <a:t>Navid</a:t>
            </a:r>
            <a:r>
              <a:rPr lang="en-US" sz="5400" dirty="0"/>
              <a:t> Yazdani (MIT LL)</a:t>
            </a:r>
          </a:p>
        </p:txBody>
      </p:sp>
    </p:spTree>
    <p:extLst>
      <p:ext uri="{BB962C8B-B14F-4D97-AF65-F5344CB8AC3E}">
        <p14:creationId xmlns:p14="http://schemas.microsoft.com/office/powerpoint/2010/main" val="216436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81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Kristy Scott</dc:creator>
  <cp:lastModifiedBy>Kristy Scott</cp:lastModifiedBy>
  <cp:revision>7</cp:revision>
  <dcterms:created xsi:type="dcterms:W3CDTF">2018-11-17T16:40:59Z</dcterms:created>
  <dcterms:modified xsi:type="dcterms:W3CDTF">2018-11-17T17:46:14Z</dcterms:modified>
</cp:coreProperties>
</file>