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E5D901-809E-4655-AB66-71FBBAAF0067}" v="131" dt="2021-10-16T01:17:21.83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4" d="100"/>
          <a:sy n="114" d="100"/>
        </p:scale>
        <p:origin x="48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s, Brandon" userId="92b2a925-f09d-4215-b4a7-d884f5ffdc36" providerId="ADAL" clId="{8EE5D901-809E-4655-AB66-71FBBAAF0067}"/>
    <pc:docChg chg="undo redo custSel addSld delSld modSld sldOrd">
      <pc:chgData name="Ricks, Brandon" userId="92b2a925-f09d-4215-b4a7-d884f5ffdc36" providerId="ADAL" clId="{8EE5D901-809E-4655-AB66-71FBBAAF0067}" dt="2021-10-16T01:17:36.343" v="4023" actId="2696"/>
      <pc:docMkLst>
        <pc:docMk/>
      </pc:docMkLst>
      <pc:sldChg chg="modTransition">
        <pc:chgData name="Ricks, Brandon" userId="92b2a925-f09d-4215-b4a7-d884f5ffdc36" providerId="ADAL" clId="{8EE5D901-809E-4655-AB66-71FBBAAF0067}" dt="2021-10-16T00:58:31.051" v="3855"/>
        <pc:sldMkLst>
          <pc:docMk/>
          <pc:sldMk cId="0" sldId="256"/>
        </pc:sldMkLst>
      </pc:sldChg>
      <pc:sldChg chg="modTransition">
        <pc:chgData name="Ricks, Brandon" userId="92b2a925-f09d-4215-b4a7-d884f5ffdc36" providerId="ADAL" clId="{8EE5D901-809E-4655-AB66-71FBBAAF0067}" dt="2021-10-16T00:58:18.496" v="3854"/>
        <pc:sldMkLst>
          <pc:docMk/>
          <pc:sldMk cId="0" sldId="257"/>
        </pc:sldMkLst>
      </pc:sldChg>
      <pc:sldChg chg="addSp delSp modSp mod modTransition">
        <pc:chgData name="Ricks, Brandon" userId="92b2a925-f09d-4215-b4a7-d884f5ffdc36" providerId="ADAL" clId="{8EE5D901-809E-4655-AB66-71FBBAAF0067}" dt="2021-10-16T01:16:47.669" v="4016"/>
        <pc:sldMkLst>
          <pc:docMk/>
          <pc:sldMk cId="0" sldId="258"/>
        </pc:sldMkLst>
        <pc:spChg chg="add del mod">
          <ac:chgData name="Ricks, Brandon" userId="92b2a925-f09d-4215-b4a7-d884f5ffdc36" providerId="ADAL" clId="{8EE5D901-809E-4655-AB66-71FBBAAF0067}" dt="2021-10-15T22:30:10.136" v="1838" actId="478"/>
          <ac:spMkLst>
            <pc:docMk/>
            <pc:sldMk cId="0" sldId="258"/>
            <ac:spMk id="4" creationId="{2D7F80FC-A04B-4EA4-A7E3-646B3AF19D6C}"/>
          </ac:spMkLst>
        </pc:spChg>
        <pc:spChg chg="del">
          <ac:chgData name="Ricks, Brandon" userId="92b2a925-f09d-4215-b4a7-d884f5ffdc36" providerId="ADAL" clId="{8EE5D901-809E-4655-AB66-71FBBAAF0067}" dt="2021-10-15T22:30:07.715" v="1837" actId="478"/>
          <ac:spMkLst>
            <pc:docMk/>
            <pc:sldMk cId="0" sldId="258"/>
            <ac:spMk id="160" creationId="{00000000-0000-0000-0000-000000000000}"/>
          </ac:spMkLst>
        </pc:spChg>
        <pc:graphicFrameChg chg="add mod modGraphic">
          <ac:chgData name="Ricks, Brandon" userId="92b2a925-f09d-4215-b4a7-d884f5ffdc36" providerId="ADAL" clId="{8EE5D901-809E-4655-AB66-71FBBAAF0067}" dt="2021-10-16T01:00:35.470" v="3954" actId="20577"/>
          <ac:graphicFrameMkLst>
            <pc:docMk/>
            <pc:sldMk cId="0" sldId="258"/>
            <ac:graphicFrameMk id="2" creationId="{6F7ECAD4-45D3-41F9-BBF8-454F4F606E4A}"/>
          </ac:graphicFrameMkLst>
        </pc:graphicFrameChg>
        <pc:graphicFrameChg chg="del modGraphic">
          <ac:chgData name="Ricks, Brandon" userId="92b2a925-f09d-4215-b4a7-d884f5ffdc36" providerId="ADAL" clId="{8EE5D901-809E-4655-AB66-71FBBAAF0067}" dt="2021-10-15T22:18:14.971" v="1624" actId="478"/>
          <ac:graphicFrameMkLst>
            <pc:docMk/>
            <pc:sldMk cId="0" sldId="258"/>
            <ac:graphicFrameMk id="161" creationId="{00000000-0000-0000-0000-000000000000}"/>
          </ac:graphicFrameMkLst>
        </pc:graphicFrameChg>
      </pc:sldChg>
      <pc:sldChg chg="addSp delSp modSp mod modTransition">
        <pc:chgData name="Ricks, Brandon" userId="92b2a925-f09d-4215-b4a7-d884f5ffdc36" providerId="ADAL" clId="{8EE5D901-809E-4655-AB66-71FBBAAF0067}" dt="2021-10-16T01:04:37.810" v="4012" actId="12"/>
        <pc:sldMkLst>
          <pc:docMk/>
          <pc:sldMk cId="0" sldId="259"/>
        </pc:sldMkLst>
        <pc:spChg chg="add mod">
          <ac:chgData name="Ricks, Brandon" userId="92b2a925-f09d-4215-b4a7-d884f5ffdc36" providerId="ADAL" clId="{8EE5D901-809E-4655-AB66-71FBBAAF0067}" dt="2021-10-16T01:04:36.630" v="4007" actId="12"/>
          <ac:spMkLst>
            <pc:docMk/>
            <pc:sldMk cId="0" sldId="259"/>
            <ac:spMk id="6" creationId="{BEED5D81-55C2-43C7-A613-2A920BCF5DA7}"/>
          </ac:spMkLst>
        </pc:spChg>
        <pc:spChg chg="del mod">
          <ac:chgData name="Ricks, Brandon" userId="92b2a925-f09d-4215-b4a7-d884f5ffdc36" providerId="ADAL" clId="{8EE5D901-809E-4655-AB66-71FBBAAF0067}" dt="2021-10-15T19:55:30.757" v="610" actId="478"/>
          <ac:spMkLst>
            <pc:docMk/>
            <pc:sldMk cId="0" sldId="259"/>
            <ac:spMk id="9" creationId="{3A83BFD9-D80D-4D8A-82C0-C7544DAD8922}"/>
          </ac:spMkLst>
        </pc:spChg>
        <pc:spChg chg="mod">
          <ac:chgData name="Ricks, Brandon" userId="92b2a925-f09d-4215-b4a7-d884f5ffdc36" providerId="ADAL" clId="{8EE5D901-809E-4655-AB66-71FBBAAF0067}" dt="2021-10-16T01:04:37.810" v="4012" actId="12"/>
          <ac:spMkLst>
            <pc:docMk/>
            <pc:sldMk cId="0" sldId="259"/>
            <ac:spMk id="168" creationId="{00000000-0000-0000-0000-000000000000}"/>
          </ac:spMkLst>
        </pc:spChg>
      </pc:sldChg>
      <pc:sldChg chg="addSp delSp modSp mod modTransition">
        <pc:chgData name="Ricks, Brandon" userId="92b2a925-f09d-4215-b4a7-d884f5ffdc36" providerId="ADAL" clId="{8EE5D901-809E-4655-AB66-71FBBAAF0067}" dt="2021-10-16T01:04:34.644" v="4000"/>
        <pc:sldMkLst>
          <pc:docMk/>
          <pc:sldMk cId="0" sldId="260"/>
        </pc:sldMkLst>
        <pc:spChg chg="del mod">
          <ac:chgData name="Ricks, Brandon" userId="92b2a925-f09d-4215-b4a7-d884f5ffdc36" providerId="ADAL" clId="{8EE5D901-809E-4655-AB66-71FBBAAF0067}" dt="2021-10-15T21:26:29.428" v="675" actId="478"/>
          <ac:spMkLst>
            <pc:docMk/>
            <pc:sldMk cId="0" sldId="260"/>
            <ac:spMk id="175" creationId="{00000000-0000-0000-0000-000000000000}"/>
          </ac:spMkLst>
        </pc:spChg>
        <pc:graphicFrameChg chg="add del mod">
          <ac:chgData name="Ricks, Brandon" userId="92b2a925-f09d-4215-b4a7-d884f5ffdc36" providerId="ADAL" clId="{8EE5D901-809E-4655-AB66-71FBBAAF0067}" dt="2021-10-15T21:25:46.423" v="661"/>
          <ac:graphicFrameMkLst>
            <pc:docMk/>
            <pc:sldMk cId="0" sldId="260"/>
            <ac:graphicFrameMk id="2" creationId="{0FC28A31-078C-4E42-9B9F-9670145DF91E}"/>
          </ac:graphicFrameMkLst>
        </pc:graphicFrameChg>
        <pc:graphicFrameChg chg="add mod modGraphic">
          <ac:chgData name="Ricks, Brandon" userId="92b2a925-f09d-4215-b4a7-d884f5ffdc36" providerId="ADAL" clId="{8EE5D901-809E-4655-AB66-71FBBAAF0067}" dt="2021-10-15T22:31:55.019" v="1852" actId="20577"/>
          <ac:graphicFrameMkLst>
            <pc:docMk/>
            <pc:sldMk cId="0" sldId="260"/>
            <ac:graphicFrameMk id="3" creationId="{7BE7128A-1588-4FAB-82EC-02D109783856}"/>
          </ac:graphicFrameMkLst>
        </pc:graphicFrameChg>
      </pc:sldChg>
      <pc:sldChg chg="modSp mod">
        <pc:chgData name="Ricks, Brandon" userId="92b2a925-f09d-4215-b4a7-d884f5ffdc36" providerId="ADAL" clId="{8EE5D901-809E-4655-AB66-71FBBAAF0067}" dt="2021-10-15T21:46:12.365" v="981" actId="20577"/>
        <pc:sldMkLst>
          <pc:docMk/>
          <pc:sldMk cId="0" sldId="261"/>
        </pc:sldMkLst>
        <pc:spChg chg="mod">
          <ac:chgData name="Ricks, Brandon" userId="92b2a925-f09d-4215-b4a7-d884f5ffdc36" providerId="ADAL" clId="{8EE5D901-809E-4655-AB66-71FBBAAF0067}" dt="2021-10-15T21:46:12.365" v="981" actId="20577"/>
          <ac:spMkLst>
            <pc:docMk/>
            <pc:sldMk cId="0" sldId="261"/>
            <ac:spMk id="182" creationId="{00000000-0000-0000-0000-000000000000}"/>
          </ac:spMkLst>
        </pc:spChg>
      </pc:sldChg>
      <pc:sldChg chg="modSp mod">
        <pc:chgData name="Ricks, Brandon" userId="92b2a925-f09d-4215-b4a7-d884f5ffdc36" providerId="ADAL" clId="{8EE5D901-809E-4655-AB66-71FBBAAF0067}" dt="2021-10-16T00:40:44.692" v="2412" actId="1076"/>
        <pc:sldMkLst>
          <pc:docMk/>
          <pc:sldMk cId="0" sldId="262"/>
        </pc:sldMkLst>
        <pc:spChg chg="mod">
          <ac:chgData name="Ricks, Brandon" userId="92b2a925-f09d-4215-b4a7-d884f5ffdc36" providerId="ADAL" clId="{8EE5D901-809E-4655-AB66-71FBBAAF0067}" dt="2021-10-16T00:40:44.692" v="2412" actId="1076"/>
          <ac:spMkLst>
            <pc:docMk/>
            <pc:sldMk cId="0" sldId="262"/>
            <ac:spMk id="6" creationId="{751EBF81-616A-4B23-B5B5-05F0F8098FE4}"/>
          </ac:spMkLst>
        </pc:spChg>
        <pc:spChg chg="mod">
          <ac:chgData name="Ricks, Brandon" userId="92b2a925-f09d-4215-b4a7-d884f5ffdc36" providerId="ADAL" clId="{8EE5D901-809E-4655-AB66-71FBBAAF0067}" dt="2021-10-15T21:47:10.302" v="1092" actId="20577"/>
          <ac:spMkLst>
            <pc:docMk/>
            <pc:sldMk cId="0" sldId="262"/>
            <ac:spMk id="189" creationId="{00000000-0000-0000-0000-000000000000}"/>
          </ac:spMkLst>
        </pc:spChg>
      </pc:sldChg>
      <pc:sldChg chg="modSp mod">
        <pc:chgData name="Ricks, Brandon" userId="92b2a925-f09d-4215-b4a7-d884f5ffdc36" providerId="ADAL" clId="{8EE5D901-809E-4655-AB66-71FBBAAF0067}" dt="2021-10-15T21:52:58.269" v="1367" actId="255"/>
        <pc:sldMkLst>
          <pc:docMk/>
          <pc:sldMk cId="0" sldId="263"/>
        </pc:sldMkLst>
        <pc:spChg chg="mod">
          <ac:chgData name="Ricks, Brandon" userId="92b2a925-f09d-4215-b4a7-d884f5ffdc36" providerId="ADAL" clId="{8EE5D901-809E-4655-AB66-71FBBAAF0067}" dt="2021-10-15T21:52:58.269" v="1367" actId="255"/>
          <ac:spMkLst>
            <pc:docMk/>
            <pc:sldMk cId="0" sldId="263"/>
            <ac:spMk id="196" creationId="{00000000-0000-0000-0000-000000000000}"/>
          </ac:spMkLst>
        </pc:spChg>
      </pc:sldChg>
      <pc:sldChg chg="addSp delSp modSp mod">
        <pc:chgData name="Ricks, Brandon" userId="92b2a925-f09d-4215-b4a7-d884f5ffdc36" providerId="ADAL" clId="{8EE5D901-809E-4655-AB66-71FBBAAF0067}" dt="2021-10-15T23:49:04.189" v="2090" actId="1076"/>
        <pc:sldMkLst>
          <pc:docMk/>
          <pc:sldMk cId="0" sldId="264"/>
        </pc:sldMkLst>
        <pc:spChg chg="add del">
          <ac:chgData name="Ricks, Brandon" userId="92b2a925-f09d-4215-b4a7-d884f5ffdc36" providerId="ADAL" clId="{8EE5D901-809E-4655-AB66-71FBBAAF0067}" dt="2021-10-15T23:36:31.114" v="2032" actId="22"/>
          <ac:spMkLst>
            <pc:docMk/>
            <pc:sldMk cId="0" sldId="264"/>
            <ac:spMk id="6" creationId="{B866AD05-B041-48A2-87A9-054348AA5CEE}"/>
          </ac:spMkLst>
        </pc:spChg>
        <pc:spChg chg="add del mod">
          <ac:chgData name="Ricks, Brandon" userId="92b2a925-f09d-4215-b4a7-d884f5ffdc36" providerId="ADAL" clId="{8EE5D901-809E-4655-AB66-71FBBAAF0067}" dt="2021-10-15T23:49:00.565" v="2089" actId="478"/>
          <ac:spMkLst>
            <pc:docMk/>
            <pc:sldMk cId="0" sldId="264"/>
            <ac:spMk id="8" creationId="{6DEB7A71-F89E-40BC-83B2-E7603A2CB1CE}"/>
          </ac:spMkLst>
        </pc:spChg>
        <pc:picChg chg="mod">
          <ac:chgData name="Ricks, Brandon" userId="92b2a925-f09d-4215-b4a7-d884f5ffdc36" providerId="ADAL" clId="{8EE5D901-809E-4655-AB66-71FBBAAF0067}" dt="2021-10-15T23:49:04.189" v="2090" actId="1076"/>
          <ac:picMkLst>
            <pc:docMk/>
            <pc:sldMk cId="0" sldId="264"/>
            <ac:picMk id="203" creationId="{00000000-0000-0000-0000-000000000000}"/>
          </ac:picMkLst>
        </pc:picChg>
      </pc:sldChg>
      <pc:sldChg chg="modSp mod">
        <pc:chgData name="Ricks, Brandon" userId="92b2a925-f09d-4215-b4a7-d884f5ffdc36" providerId="ADAL" clId="{8EE5D901-809E-4655-AB66-71FBBAAF0067}" dt="2021-10-15T23:52:26.316" v="2218" actId="20577"/>
        <pc:sldMkLst>
          <pc:docMk/>
          <pc:sldMk cId="0" sldId="265"/>
        </pc:sldMkLst>
        <pc:spChg chg="mod">
          <ac:chgData name="Ricks, Brandon" userId="92b2a925-f09d-4215-b4a7-d884f5ffdc36" providerId="ADAL" clId="{8EE5D901-809E-4655-AB66-71FBBAAF0067}" dt="2021-10-15T23:52:26.316" v="2218" actId="20577"/>
          <ac:spMkLst>
            <pc:docMk/>
            <pc:sldMk cId="0" sldId="265"/>
            <ac:spMk id="210" creationId="{00000000-0000-0000-0000-000000000000}"/>
          </ac:spMkLst>
        </pc:spChg>
      </pc:sldChg>
      <pc:sldChg chg="addSp modSp mod">
        <pc:chgData name="Ricks, Brandon" userId="92b2a925-f09d-4215-b4a7-d884f5ffdc36" providerId="ADAL" clId="{8EE5D901-809E-4655-AB66-71FBBAAF0067}" dt="2021-10-16T00:50:41.765" v="3058" actId="1076"/>
        <pc:sldMkLst>
          <pc:docMk/>
          <pc:sldMk cId="0" sldId="266"/>
        </pc:sldMkLst>
        <pc:spChg chg="add mod">
          <ac:chgData name="Ricks, Brandon" userId="92b2a925-f09d-4215-b4a7-d884f5ffdc36" providerId="ADAL" clId="{8EE5D901-809E-4655-AB66-71FBBAAF0067}" dt="2021-10-16T00:50:41.765" v="3058" actId="1076"/>
          <ac:spMkLst>
            <pc:docMk/>
            <pc:sldMk cId="0" sldId="266"/>
            <ac:spMk id="5" creationId="{72D4163D-311B-4533-AD73-A93D2F3409D7}"/>
          </ac:spMkLst>
        </pc:spChg>
        <pc:spChg chg="add mod">
          <ac:chgData name="Ricks, Brandon" userId="92b2a925-f09d-4215-b4a7-d884f5ffdc36" providerId="ADAL" clId="{8EE5D901-809E-4655-AB66-71FBBAAF0067}" dt="2021-10-16T00:50:26.051" v="3057" actId="14100"/>
          <ac:spMkLst>
            <pc:docMk/>
            <pc:sldMk cId="0" sldId="266"/>
            <ac:spMk id="6" creationId="{F918AC37-93C7-403F-9BB9-70BDDD342AF5}"/>
          </ac:spMkLst>
        </pc:spChg>
        <pc:spChg chg="mod">
          <ac:chgData name="Ricks, Brandon" userId="92b2a925-f09d-4215-b4a7-d884f5ffdc36" providerId="ADAL" clId="{8EE5D901-809E-4655-AB66-71FBBAAF0067}" dt="2021-10-16T00:47:51.439" v="3005" actId="14100"/>
          <ac:spMkLst>
            <pc:docMk/>
            <pc:sldMk cId="0" sldId="266"/>
            <ac:spMk id="217" creationId="{00000000-0000-0000-0000-000000000000}"/>
          </ac:spMkLst>
        </pc:spChg>
      </pc:sldChg>
      <pc:sldChg chg="modSp mod">
        <pc:chgData name="Ricks, Brandon" userId="92b2a925-f09d-4215-b4a7-d884f5ffdc36" providerId="ADAL" clId="{8EE5D901-809E-4655-AB66-71FBBAAF0067}" dt="2021-10-16T00:54:15.738" v="3622" actId="20577"/>
        <pc:sldMkLst>
          <pc:docMk/>
          <pc:sldMk cId="0" sldId="267"/>
        </pc:sldMkLst>
        <pc:spChg chg="mod">
          <ac:chgData name="Ricks, Brandon" userId="92b2a925-f09d-4215-b4a7-d884f5ffdc36" providerId="ADAL" clId="{8EE5D901-809E-4655-AB66-71FBBAAF0067}" dt="2021-10-16T00:54:15.738" v="3622" actId="20577"/>
          <ac:spMkLst>
            <pc:docMk/>
            <pc:sldMk cId="0" sldId="267"/>
            <ac:spMk id="224" creationId="{00000000-0000-0000-0000-000000000000}"/>
          </ac:spMkLst>
        </pc:spChg>
      </pc:sldChg>
      <pc:sldChg chg="modSp mod">
        <pc:chgData name="Ricks, Brandon" userId="92b2a925-f09d-4215-b4a7-d884f5ffdc36" providerId="ADAL" clId="{8EE5D901-809E-4655-AB66-71FBBAAF0067}" dt="2021-10-16T00:57:24.142" v="3850" actId="1076"/>
        <pc:sldMkLst>
          <pc:docMk/>
          <pc:sldMk cId="0" sldId="268"/>
        </pc:sldMkLst>
        <pc:spChg chg="mod">
          <ac:chgData name="Ricks, Brandon" userId="92b2a925-f09d-4215-b4a7-d884f5ffdc36" providerId="ADAL" clId="{8EE5D901-809E-4655-AB66-71FBBAAF0067}" dt="2021-10-16T00:56:56.379" v="3844" actId="1076"/>
          <ac:spMkLst>
            <pc:docMk/>
            <pc:sldMk cId="0" sldId="268"/>
            <ac:spMk id="231" creationId="{00000000-0000-0000-0000-000000000000}"/>
          </ac:spMkLst>
        </pc:spChg>
        <pc:picChg chg="mod">
          <ac:chgData name="Ricks, Brandon" userId="92b2a925-f09d-4215-b4a7-d884f5ffdc36" providerId="ADAL" clId="{8EE5D901-809E-4655-AB66-71FBBAAF0067}" dt="2021-10-16T00:57:24.142" v="3850" actId="1076"/>
          <ac:picMkLst>
            <pc:docMk/>
            <pc:sldMk cId="0" sldId="268"/>
            <ac:picMk id="232" creationId="{00000000-0000-0000-0000-000000000000}"/>
          </ac:picMkLst>
        </pc:picChg>
      </pc:sldChg>
      <pc:sldChg chg="modSp mod modTransition">
        <pc:chgData name="Ricks, Brandon" userId="92b2a925-f09d-4215-b4a7-d884f5ffdc36" providerId="ADAL" clId="{8EE5D901-809E-4655-AB66-71FBBAAF0067}" dt="2021-10-16T01:04:50.586" v="4015"/>
        <pc:sldMkLst>
          <pc:docMk/>
          <pc:sldMk cId="0" sldId="269"/>
        </pc:sldMkLst>
        <pc:spChg chg="mod">
          <ac:chgData name="Ricks, Brandon" userId="92b2a925-f09d-4215-b4a7-d884f5ffdc36" providerId="ADAL" clId="{8EE5D901-809E-4655-AB66-71FBBAAF0067}" dt="2021-10-15T23:59:44.143" v="2274" actId="20577"/>
          <ac:spMkLst>
            <pc:docMk/>
            <pc:sldMk cId="0" sldId="269"/>
            <ac:spMk id="238" creationId="{00000000-0000-0000-0000-000000000000}"/>
          </ac:spMkLst>
        </pc:spChg>
      </pc:sldChg>
      <pc:sldChg chg="addSp modSp add mod">
        <pc:chgData name="Ricks, Brandon" userId="92b2a925-f09d-4215-b4a7-d884f5ffdc36" providerId="ADAL" clId="{8EE5D901-809E-4655-AB66-71FBBAAF0067}" dt="2021-10-15T22:02:36.479" v="1610" actId="1076"/>
        <pc:sldMkLst>
          <pc:docMk/>
          <pc:sldMk cId="3193919508" sldId="270"/>
        </pc:sldMkLst>
        <pc:spChg chg="mod">
          <ac:chgData name="Ricks, Brandon" userId="92b2a925-f09d-4215-b4a7-d884f5ffdc36" providerId="ADAL" clId="{8EE5D901-809E-4655-AB66-71FBBAAF0067}" dt="2021-10-15T21:55:16.344" v="1393" actId="20577"/>
          <ac:spMkLst>
            <pc:docMk/>
            <pc:sldMk cId="3193919508" sldId="270"/>
            <ac:spMk id="195" creationId="{00000000-0000-0000-0000-000000000000}"/>
          </ac:spMkLst>
        </pc:spChg>
        <pc:spChg chg="mod">
          <ac:chgData name="Ricks, Brandon" userId="92b2a925-f09d-4215-b4a7-d884f5ffdc36" providerId="ADAL" clId="{8EE5D901-809E-4655-AB66-71FBBAAF0067}" dt="2021-10-15T21:56:09.896" v="1471" actId="20577"/>
          <ac:spMkLst>
            <pc:docMk/>
            <pc:sldMk cId="3193919508" sldId="270"/>
            <ac:spMk id="196" creationId="{00000000-0000-0000-0000-000000000000}"/>
          </ac:spMkLst>
        </pc:spChg>
        <pc:picChg chg="add mod">
          <ac:chgData name="Ricks, Brandon" userId="92b2a925-f09d-4215-b4a7-d884f5ffdc36" providerId="ADAL" clId="{8EE5D901-809E-4655-AB66-71FBBAAF0067}" dt="2021-10-15T22:00:01.088" v="1578" actId="1076"/>
          <ac:picMkLst>
            <pc:docMk/>
            <pc:sldMk cId="3193919508" sldId="270"/>
            <ac:picMk id="3" creationId="{C6CD616C-8E3E-4288-B65D-2276DD9D7203}"/>
          </ac:picMkLst>
        </pc:picChg>
        <pc:picChg chg="add mod modCrop">
          <ac:chgData name="Ricks, Brandon" userId="92b2a925-f09d-4215-b4a7-d884f5ffdc36" providerId="ADAL" clId="{8EE5D901-809E-4655-AB66-71FBBAAF0067}" dt="2021-10-15T22:02:36.479" v="1610" actId="1076"/>
          <ac:picMkLst>
            <pc:docMk/>
            <pc:sldMk cId="3193919508" sldId="270"/>
            <ac:picMk id="7" creationId="{CE84E9F9-8CCC-4A86-8415-785B445138C4}"/>
          </ac:picMkLst>
        </pc:picChg>
      </pc:sldChg>
      <pc:sldChg chg="addSp modSp add mod">
        <pc:chgData name="Ricks, Brandon" userId="92b2a925-f09d-4215-b4a7-d884f5ffdc36" providerId="ADAL" clId="{8EE5D901-809E-4655-AB66-71FBBAAF0067}" dt="2021-10-15T22:02:31.733" v="1609" actId="1076"/>
        <pc:sldMkLst>
          <pc:docMk/>
          <pc:sldMk cId="3234613928" sldId="271"/>
        </pc:sldMkLst>
        <pc:spChg chg="mod">
          <ac:chgData name="Ricks, Brandon" userId="92b2a925-f09d-4215-b4a7-d884f5ffdc36" providerId="ADAL" clId="{8EE5D901-809E-4655-AB66-71FBBAAF0067}" dt="2021-10-15T21:57:28.129" v="1483" actId="20577"/>
          <ac:spMkLst>
            <pc:docMk/>
            <pc:sldMk cId="3234613928" sldId="271"/>
            <ac:spMk id="195" creationId="{00000000-0000-0000-0000-000000000000}"/>
          </ac:spMkLst>
        </pc:spChg>
        <pc:spChg chg="mod">
          <ac:chgData name="Ricks, Brandon" userId="92b2a925-f09d-4215-b4a7-d884f5ffdc36" providerId="ADAL" clId="{8EE5D901-809E-4655-AB66-71FBBAAF0067}" dt="2021-10-15T21:58:07.965" v="1565" actId="33524"/>
          <ac:spMkLst>
            <pc:docMk/>
            <pc:sldMk cId="3234613928" sldId="271"/>
            <ac:spMk id="196" creationId="{00000000-0000-0000-0000-000000000000}"/>
          </ac:spMkLst>
        </pc:spChg>
        <pc:picChg chg="add mod">
          <ac:chgData name="Ricks, Brandon" userId="92b2a925-f09d-4215-b4a7-d884f5ffdc36" providerId="ADAL" clId="{8EE5D901-809E-4655-AB66-71FBBAAF0067}" dt="2021-10-15T22:02:26.078" v="1608" actId="1076"/>
          <ac:picMkLst>
            <pc:docMk/>
            <pc:sldMk cId="3234613928" sldId="271"/>
            <ac:picMk id="3" creationId="{AFFEF0E7-84F7-49C3-A5F4-49A4701FD176}"/>
          </ac:picMkLst>
        </pc:picChg>
        <pc:picChg chg="add mod modCrop">
          <ac:chgData name="Ricks, Brandon" userId="92b2a925-f09d-4215-b4a7-d884f5ffdc36" providerId="ADAL" clId="{8EE5D901-809E-4655-AB66-71FBBAAF0067}" dt="2021-10-15T22:02:31.733" v="1609" actId="1076"/>
          <ac:picMkLst>
            <pc:docMk/>
            <pc:sldMk cId="3234613928" sldId="271"/>
            <ac:picMk id="7" creationId="{BCBF25F1-11C3-4FAB-A5CC-2FE5411C6603}"/>
          </ac:picMkLst>
        </pc:picChg>
      </pc:sldChg>
      <pc:sldChg chg="delSp new del mod ord setBg">
        <pc:chgData name="Ricks, Brandon" userId="92b2a925-f09d-4215-b4a7-d884f5ffdc36" providerId="ADAL" clId="{8EE5D901-809E-4655-AB66-71FBBAAF0067}" dt="2021-10-16T01:17:36.343" v="4023" actId="2696"/>
        <pc:sldMkLst>
          <pc:docMk/>
          <pc:sldMk cId="255748460" sldId="272"/>
        </pc:sldMkLst>
        <pc:spChg chg="del">
          <ac:chgData name="Ricks, Brandon" userId="92b2a925-f09d-4215-b4a7-d884f5ffdc36" providerId="ADAL" clId="{8EE5D901-809E-4655-AB66-71FBBAAF0067}" dt="2021-10-16T01:17:13.695" v="4021" actId="478"/>
          <ac:spMkLst>
            <pc:docMk/>
            <pc:sldMk cId="255748460" sldId="272"/>
            <ac:spMk id="2" creationId="{41DB8451-7714-41B6-A395-30C3F0CBE0BE}"/>
          </ac:spMkLst>
        </pc:spChg>
        <pc:spChg chg="del">
          <ac:chgData name="Ricks, Brandon" userId="92b2a925-f09d-4215-b4a7-d884f5ffdc36" providerId="ADAL" clId="{8EE5D901-809E-4655-AB66-71FBBAAF0067}" dt="2021-10-16T01:17:12.262" v="4020" actId="478"/>
          <ac:spMkLst>
            <pc:docMk/>
            <pc:sldMk cId="255748460" sldId="272"/>
            <ac:spMk id="3" creationId="{1CEFF8C2-525B-462E-AD66-8DCE894A65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25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404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parasoft.com/" TargetMode="External"/><Relationship Id="rId5" Type="http://schemas.openxmlformats.org/officeDocument/2006/relationships/hyperlink" Target="https://clang.llvm.org/" TargetMode="External"/><Relationship Id="rId4" Type="http://schemas.openxmlformats.org/officeDocument/2006/relationships/hyperlink" Target="https://cppcheck.sourceforge.io/"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hyperlink" Target="https://www.mimecast.com/blog/data-in-transit-vs-motion-vs-rest/"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hyperlink" Target="https://www.redhat.com/en/topics/devops/what-is-devsecops" TargetMode="External"/><Relationship Id="rId3" Type="http://schemas.openxmlformats.org/officeDocument/2006/relationships/notesSlide" Target="../notesSlides/notesSlide16.xml"/><Relationship Id="rId7" Type="http://schemas.openxmlformats.org/officeDocument/2006/relationships/hyperlink" Target="https://www.csoonline.com/article/2130877/the-biggest-data-breaches-of-the-21st-century.html"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prodperfect.com/blog/test-development/automated-software-development/#:~:text=Automating%20part%20of%20your%20application&#8217;s,quality%20of%20your%20test%20suite" TargetMode="External"/><Relationship Id="rId5" Type="http://schemas.openxmlformats.org/officeDocument/2006/relationships/hyperlink" Target="https://www.ccsinet.com/blog/aaa-identity-management/" TargetMode="External"/><Relationship Id="rId4" Type="http://schemas.openxmlformats.org/officeDocument/2006/relationships/hyperlink" Target="https://www.mimecast.com/blog/data-in-transit-vs-motion-vs-rest/"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www.mimecast.com/blog/data-in-transit-vs-motion-vs-rest/"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www.ccsinet.com/blog/aaa-identity-management/"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hyperlink" Target="https://github.com/google/googletest/"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199"/>
            <a:ext cx="9448800" cy="3043809"/>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Brandon Ricks</a:t>
            </a:r>
            <a:endParaRPr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endParaRPr lang="en-US" sz="1850" dirty="0"/>
          </a:p>
          <a:p>
            <a:pPr marL="0" lvl="0" indent="0" algn="l" rtl="0">
              <a:lnSpc>
                <a:spcPct val="70000"/>
              </a:lnSpc>
              <a:spcBef>
                <a:spcPts val="1000"/>
              </a:spcBef>
              <a:spcAft>
                <a:spcPts val="0"/>
              </a:spcAft>
              <a:buClr>
                <a:schemeClr val="lt1"/>
              </a:buClr>
              <a:buSzPts val="1850"/>
              <a:buNone/>
            </a:pPr>
            <a:endParaRPr lang="en-US" sz="1400" dirty="0"/>
          </a:p>
          <a:p>
            <a:pPr marL="0" lvl="0" indent="0" algn="l" rtl="0">
              <a:lnSpc>
                <a:spcPct val="70000"/>
              </a:lnSpc>
              <a:spcBef>
                <a:spcPts val="1000"/>
              </a:spcBef>
              <a:spcAft>
                <a:spcPts val="0"/>
              </a:spcAft>
              <a:buClr>
                <a:schemeClr val="lt1"/>
              </a:buClr>
              <a:buSzPts val="1850"/>
              <a:buNone/>
            </a:pPr>
            <a:endParaRPr lang="en-US" sz="1400" dirty="0"/>
          </a:p>
          <a:p>
            <a:pPr marL="0" lvl="0" indent="0" algn="l" rtl="0">
              <a:lnSpc>
                <a:spcPct val="70000"/>
              </a:lnSpc>
              <a:spcBef>
                <a:spcPts val="1000"/>
              </a:spcBef>
              <a:spcAft>
                <a:spcPts val="0"/>
              </a:spcAft>
              <a:buClr>
                <a:schemeClr val="lt1"/>
              </a:buClr>
              <a:buSzPts val="1850"/>
              <a:buNone/>
            </a:pPr>
            <a:r>
              <a:rPr lang="en-US" sz="1400" dirty="0"/>
              <a:t>CS 405</a:t>
            </a:r>
          </a:p>
          <a:p>
            <a:pPr marL="0" lvl="0" indent="0" algn="l" rtl="0">
              <a:lnSpc>
                <a:spcPct val="70000"/>
              </a:lnSpc>
              <a:spcBef>
                <a:spcPts val="1000"/>
              </a:spcBef>
              <a:spcAft>
                <a:spcPts val="0"/>
              </a:spcAft>
              <a:buClr>
                <a:schemeClr val="lt1"/>
              </a:buClr>
              <a:buSzPts val="1850"/>
              <a:buNone/>
            </a:pPr>
            <a:r>
              <a:rPr lang="en-US" sz="1400" dirty="0" err="1"/>
              <a:t>Ahlam</a:t>
            </a:r>
            <a:r>
              <a:rPr lang="en-US" sz="1400" dirty="0"/>
              <a:t> </a:t>
            </a:r>
            <a:r>
              <a:rPr lang="en-US" sz="1400" dirty="0" err="1"/>
              <a:t>Alhweiti</a:t>
            </a:r>
            <a:r>
              <a:rPr lang="en-US" sz="1400" dirty="0"/>
              <a:t>, M.S. </a:t>
            </a:r>
          </a:p>
          <a:p>
            <a:pPr marL="0" lvl="0" indent="0" algn="l" rtl="0">
              <a:lnSpc>
                <a:spcPct val="70000"/>
              </a:lnSpc>
              <a:spcBef>
                <a:spcPts val="1000"/>
              </a:spcBef>
              <a:spcAft>
                <a:spcPts val="0"/>
              </a:spcAft>
              <a:buClr>
                <a:schemeClr val="lt1"/>
              </a:buClr>
              <a:buSzPts val="1850"/>
              <a:buNone/>
            </a:pPr>
            <a:r>
              <a:rPr lang="en-US" sz="1400" dirty="0"/>
              <a:t>Southern New Hampshire University 					10/12/21</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OutOfRange</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to verify an out-of-range exception is thrown when calling out of bounds.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FFEF0E7-84F7-49C3-A5F4-49A4701FD176}"/>
              </a:ext>
            </a:extLst>
          </p:cNvPr>
          <p:cNvPicPr>
            <a:picLocks noChangeAspect="1"/>
          </p:cNvPicPr>
          <p:nvPr/>
        </p:nvPicPr>
        <p:blipFill>
          <a:blip r:embed="rId5"/>
          <a:stretch>
            <a:fillRect/>
          </a:stretch>
        </p:blipFill>
        <p:spPr>
          <a:xfrm>
            <a:off x="751382" y="2819635"/>
            <a:ext cx="6528295" cy="1218729"/>
          </a:xfrm>
          <a:prstGeom prst="rect">
            <a:avLst/>
          </a:prstGeom>
        </p:spPr>
      </p:pic>
      <p:pic>
        <p:nvPicPr>
          <p:cNvPr id="7" name="Picture 6">
            <a:extLst>
              <a:ext uri="{FF2B5EF4-FFF2-40B4-BE49-F238E27FC236}">
                <a16:creationId xmlns:a16="http://schemas.microsoft.com/office/drawing/2014/main" id="{BCBF25F1-11C3-4FAB-A5CC-2FE5411C6603}"/>
              </a:ext>
            </a:extLst>
          </p:cNvPr>
          <p:cNvPicPr>
            <a:picLocks noChangeAspect="1"/>
          </p:cNvPicPr>
          <p:nvPr/>
        </p:nvPicPr>
        <p:blipFill rotWithShape="1">
          <a:blip r:embed="rId6">
            <a:extLst>
              <a:ext uri="{28A0092B-C50C-407E-A947-70E740481C1C}">
                <a14:useLocalDpi xmlns:a14="http://schemas.microsoft.com/office/drawing/2010/main" val="0"/>
              </a:ext>
            </a:extLst>
          </a:blip>
          <a:srcRect l="1" t="60278" r="45146" b="35603"/>
          <a:stretch/>
        </p:blipFill>
        <p:spPr bwMode="auto">
          <a:xfrm>
            <a:off x="7549962" y="3298193"/>
            <a:ext cx="3255059" cy="261611"/>
          </a:xfrm>
          <a:prstGeom prst="rect">
            <a:avLst/>
          </a:prstGeom>
          <a:noFill/>
          <a:ln>
            <a:noFill/>
          </a:ln>
        </p:spPr>
      </p:pic>
    </p:spTree>
    <p:custDataLst>
      <p:tags r:id="rId1"/>
    </p:custDataLst>
    <p:extLst>
      <p:ext uri="{BB962C8B-B14F-4D97-AF65-F5344CB8AC3E}">
        <p14:creationId xmlns:p14="http://schemas.microsoft.com/office/powerpoint/2010/main" val="323461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224213"/>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dirty="0"/>
              <a:t>“</a:t>
            </a:r>
            <a:r>
              <a:rPr lang="en-US" dirty="0" err="1"/>
              <a:t>DevSecOps</a:t>
            </a:r>
            <a:r>
              <a:rPr lang="en-US" dirty="0"/>
              <a:t> means thinking about application and infrastructure security from the start.”</a:t>
            </a:r>
          </a:p>
          <a:p>
            <a:pPr marL="457200" lvl="1" indent="0" algn="l" rtl="0">
              <a:lnSpc>
                <a:spcPct val="90000"/>
              </a:lnSpc>
              <a:spcBef>
                <a:spcPts val="0"/>
              </a:spcBef>
              <a:spcAft>
                <a:spcPts val="0"/>
              </a:spcAft>
              <a:buClr>
                <a:schemeClr val="lt1"/>
              </a:buClr>
              <a:buSzPts val="2000"/>
              <a:buNone/>
            </a:pPr>
            <a:endParaRPr lang="en-US" dirty="0"/>
          </a:p>
          <a:p>
            <a:pPr marL="800100" lvl="1" algn="l" rtl="0">
              <a:lnSpc>
                <a:spcPct val="90000"/>
              </a:lnSpc>
              <a:spcBef>
                <a:spcPts val="0"/>
              </a:spcBef>
              <a:spcAft>
                <a:spcPts val="0"/>
              </a:spcAft>
              <a:buClr>
                <a:schemeClr val="lt1"/>
              </a:buClr>
              <a:buSzPts val="2000"/>
              <a:buFontTx/>
              <a:buChar char="-"/>
            </a:pPr>
            <a:r>
              <a:rPr lang="en-US" dirty="0"/>
              <a:t>RedHat.com</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CPPCheck</a:t>
            </a:r>
            <a:r>
              <a:rPr lang="en-US" dirty="0"/>
              <a:t>: static code analysis (</a:t>
            </a:r>
            <a:r>
              <a:rPr lang="en-US" dirty="0">
                <a:hlinkClick r:id="rId4"/>
              </a:rPr>
              <a:t>https://cppcheck.sourceforge.io/</a:t>
            </a:r>
            <a:r>
              <a:rPr lang="en-US" dirty="0"/>
              <a:t>) </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a:t>Clang: front-end compiler (</a:t>
            </a:r>
            <a:r>
              <a:rPr lang="en-US" dirty="0">
                <a:hlinkClick r:id="rId5"/>
              </a:rPr>
              <a:t>https://clang.llvm.org/</a:t>
            </a:r>
            <a:r>
              <a:rPr lang="en-US" dirty="0"/>
              <a:t>)</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Parasoft</a:t>
            </a:r>
            <a:r>
              <a:rPr lang="en-US" dirty="0"/>
              <a:t>: automated testing suite (</a:t>
            </a:r>
            <a:r>
              <a:rPr lang="en-US" dirty="0">
                <a:hlinkClick r:id="rId6"/>
              </a:rPr>
              <a:t>https://www.parasoft.com/</a:t>
            </a:r>
            <a:r>
              <a:rPr lang="en-US" dirty="0"/>
              <a:t>)</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endParaRPr lang="en-US" dirty="0"/>
          </a:p>
        </p:txBody>
      </p:sp>
      <p:pic>
        <p:nvPicPr>
          <p:cNvPr id="211" name="Google Shape;211;p10"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5027103"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i="1" dirty="0"/>
              <a:t>Risk of waiting:</a:t>
            </a:r>
          </a:p>
          <a:p>
            <a:pPr marL="285750" indent="-285750">
              <a:spcBef>
                <a:spcPts val="0"/>
              </a:spcBef>
              <a:buSzPts val="2000"/>
            </a:pPr>
            <a:r>
              <a:rPr lang="en-US" sz="2000" dirty="0"/>
              <a:t>Harm to data</a:t>
            </a:r>
          </a:p>
          <a:p>
            <a:pPr marL="285750" indent="-285750">
              <a:spcBef>
                <a:spcPts val="0"/>
              </a:spcBef>
              <a:buSzPts val="2000"/>
            </a:pPr>
            <a:r>
              <a:rPr lang="en-US" sz="2000" dirty="0"/>
              <a:t>Harm to customer trust</a:t>
            </a:r>
          </a:p>
          <a:p>
            <a:pPr marL="285750" indent="-285750">
              <a:spcBef>
                <a:spcPts val="0"/>
              </a:spcBef>
              <a:buSzPts val="2000"/>
            </a:pPr>
            <a:r>
              <a:rPr lang="en-US" sz="2000" dirty="0"/>
              <a:t>Financial cost</a:t>
            </a:r>
          </a:p>
          <a:p>
            <a:pPr marL="285750" indent="-285750">
              <a:spcBef>
                <a:spcPts val="0"/>
              </a:spcBef>
              <a:buSzPts val="2000"/>
            </a:pPr>
            <a:r>
              <a:rPr lang="en-US" sz="2000" dirty="0"/>
              <a:t>Potential future damages of multiple attacks</a:t>
            </a:r>
          </a:p>
          <a:p>
            <a:pPr marL="0" indent="0">
              <a:spcBef>
                <a:spcPts val="0"/>
              </a:spcBef>
              <a:buSzPts val="2000"/>
              <a:buNone/>
            </a:pPr>
            <a:endParaRPr lang="en-US" sz="2000" dirty="0"/>
          </a:p>
          <a:p>
            <a:pPr marL="0" indent="0">
              <a:spcBef>
                <a:spcPts val="0"/>
              </a:spcBef>
              <a:buSzPts val="2000"/>
              <a:buNone/>
            </a:pPr>
            <a:endParaRPr lang="en-US" sz="2000" dirty="0"/>
          </a:p>
          <a:p>
            <a:pPr marL="0" indent="0">
              <a:spcBef>
                <a:spcPts val="0"/>
              </a:spcBef>
              <a:buSzPts val="2000"/>
              <a:buNone/>
            </a:pPr>
            <a:r>
              <a:rPr lang="en-US" sz="2000" i="1" dirty="0"/>
              <a:t>Benefits of early action:</a:t>
            </a:r>
          </a:p>
          <a:p>
            <a:pPr marL="285750" indent="-285750">
              <a:spcBef>
                <a:spcPts val="0"/>
              </a:spcBef>
              <a:buSzPts val="2000"/>
            </a:pPr>
            <a:r>
              <a:rPr lang="en-US" sz="2000" dirty="0"/>
              <a:t>Mitigate possible damage</a:t>
            </a:r>
          </a:p>
          <a:p>
            <a:pPr marL="285750" indent="-285750">
              <a:spcBef>
                <a:spcPts val="0"/>
              </a:spcBef>
              <a:buSzPts val="2000"/>
            </a:pPr>
            <a:r>
              <a:rPr lang="en-US" sz="2000" dirty="0"/>
              <a:t>Prevent threats</a:t>
            </a:r>
          </a:p>
          <a:p>
            <a:pPr marL="285750" indent="-285750">
              <a:spcBef>
                <a:spcPts val="0"/>
              </a:spcBef>
              <a:buSzPts val="2000"/>
            </a:pPr>
            <a:r>
              <a:rPr lang="en-US" sz="2000" dirty="0"/>
              <a:t>Create structure and consistency in security</a:t>
            </a:r>
          </a:p>
          <a:p>
            <a:pPr marL="285750" indent="-285750">
              <a:spcBef>
                <a:spcPts val="0"/>
              </a:spcBef>
              <a:buSzPts val="2000"/>
            </a:pPr>
            <a:r>
              <a:rPr lang="en-US" sz="2000" dirty="0"/>
              <a:t>Reduce possible testing overhead</a:t>
            </a:r>
          </a:p>
          <a:p>
            <a:pPr marL="285750" indent="-285750">
              <a:spcBef>
                <a:spcPts val="0"/>
              </a:spcBef>
              <a:buSzPts val="2000"/>
            </a:pPr>
            <a:endParaRPr lang="en-US" sz="1600" dirty="0"/>
          </a:p>
          <a:p>
            <a:pPr marL="0" lvl="0" indent="0" algn="l" rtl="0">
              <a:lnSpc>
                <a:spcPct val="90000"/>
              </a:lnSpc>
              <a:spcBef>
                <a:spcPts val="0"/>
              </a:spcBef>
              <a:spcAft>
                <a:spcPts val="0"/>
              </a:spcAft>
              <a:buClr>
                <a:schemeClr val="lt1"/>
              </a:buClr>
              <a:buSzPts val="2000"/>
              <a:buNone/>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217;p11">
            <a:extLst>
              <a:ext uri="{FF2B5EF4-FFF2-40B4-BE49-F238E27FC236}">
                <a16:creationId xmlns:a16="http://schemas.microsoft.com/office/drawing/2014/main" id="{72D4163D-311B-4533-AD73-A93D2F3409D7}"/>
              </a:ext>
            </a:extLst>
          </p:cNvPr>
          <p:cNvSpPr txBox="1">
            <a:spLocks/>
          </p:cNvSpPr>
          <p:nvPr/>
        </p:nvSpPr>
        <p:spPr>
          <a:xfrm>
            <a:off x="5884937" y="2194559"/>
            <a:ext cx="5027103"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2000" i="1" dirty="0"/>
              <a:t>Example case:</a:t>
            </a:r>
          </a:p>
          <a:p>
            <a:pPr marL="342900">
              <a:spcBef>
                <a:spcPts val="0"/>
              </a:spcBef>
              <a:buSzPts val="2000"/>
            </a:pPr>
            <a:r>
              <a:rPr lang="en-US" sz="2000" dirty="0"/>
              <a:t>Adobe 2013 Data Breach</a:t>
            </a:r>
          </a:p>
          <a:p>
            <a:pPr marL="0" indent="0">
              <a:spcBef>
                <a:spcPts val="0"/>
              </a:spcBef>
              <a:buSzPts val="2000"/>
              <a:buFont typeface="Arial"/>
              <a:buNone/>
            </a:pPr>
            <a:r>
              <a:rPr lang="en-US" sz="2000" i="1" dirty="0"/>
              <a:t>Date of case:</a:t>
            </a:r>
          </a:p>
          <a:p>
            <a:pPr marL="342900">
              <a:spcBef>
                <a:spcPts val="0"/>
              </a:spcBef>
              <a:buSzPts val="2000"/>
            </a:pPr>
            <a:r>
              <a:rPr lang="en-US" sz="2000" dirty="0"/>
              <a:t>October 2013</a:t>
            </a:r>
          </a:p>
          <a:p>
            <a:pPr marL="0" indent="0">
              <a:spcBef>
                <a:spcPts val="0"/>
              </a:spcBef>
              <a:buSzPts val="2000"/>
              <a:buFont typeface="Arial"/>
              <a:buNone/>
            </a:pPr>
            <a:r>
              <a:rPr lang="en-US" sz="2000" i="1" dirty="0"/>
              <a:t>Result:</a:t>
            </a:r>
          </a:p>
          <a:p>
            <a:pPr marL="342900">
              <a:spcBef>
                <a:spcPts val="0"/>
              </a:spcBef>
              <a:buSzPts val="2000"/>
            </a:pPr>
            <a:r>
              <a:rPr lang="en-US" sz="2000" i="1" dirty="0"/>
              <a:t>Over 150 million users impacted by the data breach, as well as a financial compensation as part of a settlement.</a:t>
            </a:r>
            <a:endParaRPr lang="en-US" sz="1600" dirty="0"/>
          </a:p>
          <a:p>
            <a:pPr marL="0" indent="0">
              <a:spcBef>
                <a:spcPts val="0"/>
              </a:spcBef>
              <a:buSzPts val="2000"/>
              <a:buFont typeface="Arial"/>
              <a:buNone/>
            </a:pPr>
            <a:endParaRPr lang="en-US" dirty="0"/>
          </a:p>
        </p:txBody>
      </p:sp>
      <p:sp>
        <p:nvSpPr>
          <p:cNvPr id="6" name="TextBox 5">
            <a:extLst>
              <a:ext uri="{FF2B5EF4-FFF2-40B4-BE49-F238E27FC236}">
                <a16:creationId xmlns:a16="http://schemas.microsoft.com/office/drawing/2014/main" id="{F918AC37-93C7-403F-9BB9-70BDDD342AF5}"/>
              </a:ext>
            </a:extLst>
          </p:cNvPr>
          <p:cNvSpPr txBox="1"/>
          <p:nvPr/>
        </p:nvSpPr>
        <p:spPr>
          <a:xfrm>
            <a:off x="221324" y="6451251"/>
            <a:ext cx="6875761"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Source: </a:t>
            </a:r>
            <a:r>
              <a:rPr lang="en-US" sz="1200" u="sng" dirty="0">
                <a:solidFill>
                  <a:srgbClr val="0000FF"/>
                </a:solidFill>
                <a:effectLst/>
                <a:latin typeface="Calibri" panose="020F0502020204030204" pitchFamily="34" charset="0"/>
                <a:ea typeface="Calibri" panose="020F0502020204030204" pitchFamily="34" charset="0"/>
                <a:hlinkClick r:id="rId5"/>
              </a:rPr>
              <a:t>https://www.csoonline.com/article/2130877/the-biggest-data-breaches-of-the-21st-century.html/</a:t>
            </a:r>
            <a:r>
              <a:rPr lang="en-US" sz="1200" dirty="0">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9053818"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dirty="0"/>
              <a:t>Possible Gaps in Security Policy:</a:t>
            </a:r>
          </a:p>
          <a:p>
            <a:pPr marL="914400" lvl="2" indent="0" algn="l" rtl="0">
              <a:lnSpc>
                <a:spcPct val="90000"/>
              </a:lnSpc>
              <a:spcBef>
                <a:spcPts val="0"/>
              </a:spcBef>
              <a:spcAft>
                <a:spcPts val="0"/>
              </a:spcAft>
              <a:buClr>
                <a:schemeClr val="lt1"/>
              </a:buClr>
              <a:buSzPts val="1800"/>
              <a:buNone/>
            </a:pPr>
            <a:endParaRPr lang="en-US" sz="2000" dirty="0"/>
          </a:p>
          <a:p>
            <a:pPr marL="1657350" lvl="3" indent="-285750">
              <a:lnSpc>
                <a:spcPct val="100000"/>
              </a:lnSpc>
              <a:spcBef>
                <a:spcPts val="0"/>
              </a:spcBef>
            </a:pPr>
            <a:r>
              <a:rPr lang="en-US" sz="2000" dirty="0"/>
              <a:t>Policy is a solid foundation. Should be subject to regular reviews and updates, or as gaps are identified.</a:t>
            </a:r>
          </a:p>
          <a:p>
            <a:pPr marL="1371600" lvl="3" indent="0">
              <a:lnSpc>
                <a:spcPct val="100000"/>
              </a:lnSpc>
              <a:spcBef>
                <a:spcPts val="0"/>
              </a:spcBef>
              <a:buNone/>
            </a:pPr>
            <a:endParaRPr lang="en-US" sz="2000" dirty="0"/>
          </a:p>
          <a:p>
            <a:pPr marL="1657350" lvl="3" indent="-285750">
              <a:lnSpc>
                <a:spcPct val="100000"/>
              </a:lnSpc>
              <a:spcBef>
                <a:spcPts val="0"/>
              </a:spcBef>
            </a:pPr>
            <a:r>
              <a:rPr lang="en-US" sz="2000" dirty="0"/>
              <a:t>Annual checks from an outside source, such as a white hat security firm, will help to give security a real-world test and find possible vulnerabilities.</a:t>
            </a:r>
          </a:p>
          <a:p>
            <a:pPr marL="1657350" lvl="3" indent="-285750">
              <a:lnSpc>
                <a:spcPct val="100000"/>
              </a:lnSpc>
              <a:spcBef>
                <a:spcPts val="0"/>
              </a:spcBef>
            </a:pPr>
            <a:endParaRPr lang="en-US" sz="2000" dirty="0"/>
          </a:p>
          <a:p>
            <a:pPr marL="1657350" lvl="3" indent="-285750">
              <a:lnSpc>
                <a:spcPct val="100000"/>
              </a:lnSpc>
              <a:spcBef>
                <a:spcPts val="0"/>
              </a:spcBef>
            </a:pPr>
            <a:r>
              <a:rPr lang="en-US" sz="2000" dirty="0"/>
              <a:t>Early application of these policies will help to ensure security is consistently at the forefront of progress.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848686" y="2057401"/>
            <a:ext cx="10494628" cy="4024125"/>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2200"/>
              <a:buNone/>
            </a:pPr>
            <a:r>
              <a:rPr lang="en-US" dirty="0"/>
              <a:t>Adopting best practices and coding standards, defense in depth, constant consideration to motive of potential attack, and keeping a “no one is safe” attitude towards security and prevention throughout development will help to transform DevOps into </a:t>
            </a:r>
            <a:r>
              <a:rPr lang="en-US" dirty="0" err="1"/>
              <a:t>DevSecOps</a:t>
            </a:r>
            <a:r>
              <a:rPr lang="en-US" dirty="0"/>
              <a:t> at Green Pace.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indent="-457200">
              <a:spcBef>
                <a:spcPts val="0"/>
              </a:spcBef>
              <a:spcAft>
                <a:spcPts val="600"/>
              </a:spcAft>
              <a:buSzPts val="2200"/>
              <a:buNone/>
            </a:pPr>
            <a:r>
              <a:rPr lang="en-US" sz="1800" dirty="0"/>
              <a:t>Argintaru, D. (2021). Data Encryption: How to Protect Data in Transit, Data in Use and Data at Rest. Mimecast.com. </a:t>
            </a:r>
            <a:r>
              <a:rPr lang="en-US" sz="1800" dirty="0">
                <a:hlinkClick r:id="rId4"/>
              </a:rPr>
              <a:t>https://www.mimecast.com/blog/data-in-transit-vs-motion-vs-rest/</a:t>
            </a:r>
            <a:endParaRPr lang="en-US" sz="1800" dirty="0"/>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Authentication, Authorization, Accounting and Identity Management. (2018, April 3). CCSI. </a:t>
            </a:r>
            <a:r>
              <a:rPr lang="en-US" sz="1800" dirty="0">
                <a:hlinkClick r:id="rId5"/>
              </a:rPr>
              <a:t>https://www.ccsinet.com/blog/aaa-identity-management/</a:t>
            </a:r>
            <a:r>
              <a:rPr lang="en-US" sz="1800" dirty="0"/>
              <a:t> </a:t>
            </a:r>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Fogg, E. (2021, May 11). What Can and Should be Automated in Software Development? </a:t>
            </a:r>
            <a:r>
              <a:rPr lang="en-US" sz="1800" dirty="0" err="1"/>
              <a:t>ProdPerfect</a:t>
            </a:r>
            <a:r>
              <a:rPr lang="en-US" sz="1800" dirty="0"/>
              <a:t>. </a:t>
            </a:r>
            <a:r>
              <a:rPr lang="en-US" sz="1800" dirty="0">
                <a:hlinkClick r:id="rId6"/>
              </a:rPr>
              <a:t>https://prodperfect.com/blog/test-development/automated-software-development/#:~:text=Automating%20part%20of%20your%20application’s,quality%20of%20your%20test%20suite</a:t>
            </a:r>
            <a:r>
              <a:rPr lang="en-US" sz="1800" dirty="0"/>
              <a:t> </a:t>
            </a:r>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Hill, M. (2021, July 16). The 15 biggest data breaches of the 21st century. CSO Online. </a:t>
            </a:r>
            <a:r>
              <a:rPr lang="en-US" sz="1800" dirty="0">
                <a:hlinkClick r:id="rId7"/>
              </a:rPr>
              <a:t>https://www.csoonline.com/article/2130877/the-biggest-data-breaches-of-the-21st-century.html</a:t>
            </a:r>
            <a:r>
              <a:rPr lang="en-US" sz="1800" dirty="0"/>
              <a:t> </a:t>
            </a:r>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What is </a:t>
            </a:r>
            <a:r>
              <a:rPr lang="en-US" sz="1800" dirty="0" err="1"/>
              <a:t>DevSecOps</a:t>
            </a:r>
            <a:r>
              <a:rPr lang="en-US" sz="1800" dirty="0"/>
              <a:t>? (2021). Redhat.com. </a:t>
            </a:r>
            <a:r>
              <a:rPr lang="en-US" sz="1800" dirty="0">
                <a:hlinkClick r:id="rId8"/>
              </a:rPr>
              <a:t>https://www.redhat.com/en/topics/devops/what-is-devsecops</a:t>
            </a:r>
            <a:r>
              <a:rPr lang="en-US" sz="1800" dirty="0"/>
              <a:t> </a:t>
            </a:r>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7011340" y="2577757"/>
            <a:ext cx="3901440" cy="4075611"/>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is the approach to information security where security mechanisms are carefully and thoughtfully layered, in order to create a stronger protection against risk and possible vulnerabilities in a system.</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022515" y="2577757"/>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6F7ECAD4-45D3-41F9-BBF8-454F4F606E4A}"/>
              </a:ext>
            </a:extLst>
          </p:cNvPr>
          <p:cNvGraphicFramePr>
            <a:graphicFrameLocks noGrp="1"/>
          </p:cNvGraphicFramePr>
          <p:nvPr>
            <p:extLst>
              <p:ext uri="{D42A27DB-BD31-4B8C-83A1-F6EECF244321}">
                <p14:modId xmlns:p14="http://schemas.microsoft.com/office/powerpoint/2010/main" val="3568159454"/>
              </p:ext>
            </p:extLst>
          </p:nvPr>
        </p:nvGraphicFramePr>
        <p:xfrm>
          <a:off x="1790700" y="2372346"/>
          <a:ext cx="8610600" cy="4115563"/>
        </p:xfrm>
        <a:graphic>
          <a:graphicData uri="http://schemas.openxmlformats.org/drawingml/2006/table">
            <a:tbl>
              <a:tblPr firstRow="1" bandRow="1">
                <a:tableStyleId>{802198C4-3087-4945-87E3-76CBB3509B7E}</a:tableStyleId>
              </a:tblPr>
              <a:tblGrid>
                <a:gridCol w="2152650">
                  <a:extLst>
                    <a:ext uri="{9D8B030D-6E8A-4147-A177-3AD203B41FA5}">
                      <a16:colId xmlns:a16="http://schemas.microsoft.com/office/drawing/2014/main" val="2682631120"/>
                    </a:ext>
                  </a:extLst>
                </a:gridCol>
                <a:gridCol w="2152650">
                  <a:extLst>
                    <a:ext uri="{9D8B030D-6E8A-4147-A177-3AD203B41FA5}">
                      <a16:colId xmlns:a16="http://schemas.microsoft.com/office/drawing/2014/main" val="4565205"/>
                    </a:ext>
                  </a:extLst>
                </a:gridCol>
                <a:gridCol w="2152650">
                  <a:extLst>
                    <a:ext uri="{9D8B030D-6E8A-4147-A177-3AD203B41FA5}">
                      <a16:colId xmlns:a16="http://schemas.microsoft.com/office/drawing/2014/main" val="920326244"/>
                    </a:ext>
                  </a:extLst>
                </a:gridCol>
                <a:gridCol w="2152650">
                  <a:extLst>
                    <a:ext uri="{9D8B030D-6E8A-4147-A177-3AD203B41FA5}">
                      <a16:colId xmlns:a16="http://schemas.microsoft.com/office/drawing/2014/main" val="893517194"/>
                    </a:ext>
                  </a:extLst>
                </a:gridCol>
              </a:tblGrid>
              <a:tr h="486315">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Century Gothic"/>
                          <a:sym typeface="Century Gothic"/>
                        </a:rPr>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3">
                  <a:txBody>
                    <a:bodyPr/>
                    <a:lstStyle/>
                    <a:p>
                      <a:pPr algn="ctr">
                        <a:lnSpc>
                          <a:spcPct val="200000"/>
                        </a:lnSpc>
                      </a:pPr>
                      <a:r>
                        <a:rPr lang="en-US" sz="1600" b="0" i="0" u="none" strike="noStrike" cap="none" dirty="0">
                          <a:solidFill>
                            <a:schemeClr val="tx1"/>
                          </a:solidFill>
                          <a:latin typeface="Century Gothic"/>
                          <a:sym typeface="Century Gothic"/>
                        </a:rPr>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r>
                        <a:rPr lang="en-US" dirty="0"/>
                        <a:t>Severity</a:t>
                      </a:r>
                    </a:p>
                  </a:txBody>
                  <a:tcPr>
                    <a:solidFill>
                      <a:srgbClr val="FFC000"/>
                    </a:solidFill>
                  </a:tcPr>
                </a:tc>
                <a:tc hMerge="1">
                  <a:txBody>
                    <a:bodyPr/>
                    <a:lstStyle/>
                    <a:p>
                      <a:endParaRPr lang="en-US" dirty="0"/>
                    </a:p>
                  </a:txBody>
                  <a:tcPr>
                    <a:solidFill>
                      <a:srgbClr val="FFC000"/>
                    </a:solidFill>
                  </a:tcPr>
                </a:tc>
                <a:extLst>
                  <a:ext uri="{0D108BD9-81ED-4DB2-BD59-A6C34878D82A}">
                    <a16:rowId xmlns:a16="http://schemas.microsoft.com/office/drawing/2014/main" val="330214618"/>
                  </a:ext>
                </a:extLst>
              </a:tr>
              <a:tr h="350992">
                <a:tc vMerge="1">
                  <a:txBody>
                    <a:bodyPr/>
                    <a:lstStyle/>
                    <a:p>
                      <a:endParaRPr lang="en-US" dirty="0"/>
                    </a:p>
                  </a:txBody>
                  <a:tcPr>
                    <a:solidFill>
                      <a:srgbClr val="FFC000"/>
                    </a:solidFill>
                  </a:tcPr>
                </a:tc>
                <a:tc>
                  <a:txBody>
                    <a:bodyPr/>
                    <a:lstStyle/>
                    <a:p>
                      <a:pPr algn="ctr">
                        <a:lnSpc>
                          <a:spcPct val="200000"/>
                        </a:lnSpc>
                      </a:pPr>
                      <a:r>
                        <a:rPr lang="en-US" sz="1600" b="0" i="0" u="none" strike="noStrike" cap="none" dirty="0">
                          <a:solidFill>
                            <a:schemeClr val="tx1"/>
                          </a:solidFill>
                          <a:latin typeface="Century Gothic"/>
                          <a:sym typeface="Century Gothic"/>
                        </a:rPr>
                        <a:t>LOW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MEDIUM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HIGH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57020553"/>
                  </a:ext>
                </a:extLst>
              </a:tr>
              <a:tr h="679508">
                <a:tc>
                  <a:txBody>
                    <a:bodyPr/>
                    <a:lstStyle/>
                    <a:p>
                      <a:pPr algn="ctr">
                        <a:lnSpc>
                          <a:spcPct val="200000"/>
                        </a:lnSpc>
                      </a:pPr>
                      <a:r>
                        <a:rPr lang="en-US" sz="1600" b="0" i="0" u="none" strike="noStrike" cap="none" dirty="0">
                          <a:solidFill>
                            <a:schemeClr val="tx1"/>
                          </a:solidFill>
                          <a:latin typeface="Century Gothic"/>
                          <a:sym typeface="Century Gothic"/>
                        </a:rPr>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STD-003-CPP</a:t>
                      </a:r>
                    </a:p>
                    <a:p>
                      <a:pPr algn="ctr">
                        <a:lnSpc>
                          <a:spcPct val="200000"/>
                        </a:lnSpc>
                      </a:pPr>
                      <a:r>
                        <a:rPr lang="en-US" sz="1400" b="0" i="0" u="none" strike="noStrike" cap="none" dirty="0">
                          <a:solidFill>
                            <a:schemeClr val="tx1"/>
                          </a:solidFill>
                          <a:latin typeface="Century Gothic"/>
                          <a:sym typeface="Century Gothic"/>
                        </a:rPr>
                        <a:t>STD-005-CPP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094752222"/>
                  </a:ext>
                </a:extLst>
              </a:tr>
              <a:tr h="1239103">
                <a:tc>
                  <a:txBody>
                    <a:bodyPr/>
                    <a:lstStyle/>
                    <a:p>
                      <a:pPr algn="ctr">
                        <a:lnSpc>
                          <a:spcPct val="200000"/>
                        </a:lnSpc>
                      </a:pPr>
                      <a:r>
                        <a:rPr lang="en-US" sz="1600" b="0" i="0" u="none" strike="noStrike" cap="none" dirty="0">
                          <a:solidFill>
                            <a:schemeClr val="tx1"/>
                          </a:solidFill>
                          <a:latin typeface="Century Gothic"/>
                          <a:sym typeface="Century Gothic"/>
                        </a:rPr>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STD-002-CPP</a:t>
                      </a:r>
                    </a:p>
                    <a:p>
                      <a:pPr algn="ctr">
                        <a:lnSpc>
                          <a:spcPct val="200000"/>
                        </a:lnSpc>
                      </a:pPr>
                      <a:r>
                        <a:rPr lang="en-US" sz="1400" b="0" i="0" u="none" strike="noStrike" cap="none" dirty="0">
                          <a:solidFill>
                            <a:schemeClr val="tx1"/>
                          </a:solidFill>
                          <a:latin typeface="Century Gothic"/>
                          <a:sym typeface="Century Gothic"/>
                        </a:rPr>
                        <a:t>STD-004-CPP</a:t>
                      </a:r>
                    </a:p>
                    <a:p>
                      <a:pPr algn="ctr">
                        <a:lnSpc>
                          <a:spcPct val="200000"/>
                        </a:lnSpc>
                      </a:pPr>
                      <a:r>
                        <a:rPr lang="en-US" sz="1400" b="0" i="0" u="none" strike="noStrike" cap="none" dirty="0">
                          <a:solidFill>
                            <a:schemeClr val="tx1"/>
                          </a:solidFill>
                          <a:latin typeface="Century Gothic"/>
                          <a:sym typeface="Century Gothic"/>
                        </a:rPr>
                        <a:t>STD-009-CPP</a:t>
                      </a:r>
                    </a:p>
                    <a:p>
                      <a:pPr algn="ctr">
                        <a:lnSpc>
                          <a:spcPct val="200000"/>
                        </a:lnSpc>
                      </a:pPr>
                      <a:r>
                        <a:rPr lang="en-US" sz="1400" b="0" i="0" u="none" strike="noStrike" cap="none" dirty="0">
                          <a:solidFill>
                            <a:schemeClr val="tx1"/>
                          </a:solidFill>
                          <a:latin typeface="Century Gothic"/>
                          <a:sym typeface="Century Gothic"/>
                        </a:rPr>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24065"/>
                  </a:ext>
                </a:extLst>
              </a:tr>
              <a:tr h="486315">
                <a:tc>
                  <a:txBody>
                    <a:bodyPr/>
                    <a:lstStyle/>
                    <a:p>
                      <a:pPr algn="ctr">
                        <a:lnSpc>
                          <a:spcPct val="200000"/>
                        </a:lnSpc>
                      </a:pPr>
                      <a:r>
                        <a:rPr lang="en-US" sz="1600" b="0" i="0" u="none" strike="noStrike" cap="none" dirty="0">
                          <a:solidFill>
                            <a:schemeClr val="tx1"/>
                          </a:solidFill>
                          <a:latin typeface="Century Gothic"/>
                          <a:sym typeface="Century Gothic"/>
                        </a:rPr>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STD-006-CLG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999554605"/>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057401"/>
            <a:ext cx="54102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800"/>
              </a:spcAft>
              <a:buClr>
                <a:schemeClr val="lt1"/>
              </a:buClr>
              <a:buSzPts val="2200"/>
              <a:buChar char="•"/>
            </a:pPr>
            <a:r>
              <a:rPr lang="en-US" sz="1400" dirty="0"/>
              <a:t>Validate Input Data</a:t>
            </a:r>
          </a:p>
          <a:p>
            <a:pPr marL="685800" lvl="1" indent="-228600">
              <a:spcBef>
                <a:spcPts val="0"/>
              </a:spcBef>
              <a:spcAft>
                <a:spcPts val="800"/>
              </a:spcAft>
              <a:buSzPts val="2200"/>
            </a:pPr>
            <a:r>
              <a:rPr lang="en-US" sz="1200" dirty="0"/>
              <a:t>STD-001-CPP</a:t>
            </a:r>
          </a:p>
          <a:p>
            <a:pPr marL="685800" lvl="1" indent="-228600">
              <a:spcBef>
                <a:spcPts val="0"/>
              </a:spcBef>
              <a:spcAft>
                <a:spcPts val="800"/>
              </a:spcAft>
              <a:buSzPts val="2200"/>
            </a:pPr>
            <a:r>
              <a:rPr lang="en-US" sz="1200" dirty="0"/>
              <a:t>STD-002-CPP</a:t>
            </a:r>
          </a:p>
          <a:p>
            <a:pPr marL="685800" lvl="1" indent="-228600">
              <a:spcBef>
                <a:spcPts val="0"/>
              </a:spcBef>
              <a:spcAft>
                <a:spcPts val="800"/>
              </a:spcAft>
              <a:buSzPts val="2200"/>
            </a:pPr>
            <a:r>
              <a:rPr lang="en-US" sz="1200" dirty="0"/>
              <a:t>STD-004-CPP</a:t>
            </a:r>
          </a:p>
          <a:p>
            <a:pPr marL="228600" lvl="0" indent="-228600" algn="l" rtl="0">
              <a:lnSpc>
                <a:spcPct val="90000"/>
              </a:lnSpc>
              <a:spcBef>
                <a:spcPts val="0"/>
              </a:spcBef>
              <a:spcAft>
                <a:spcPts val="800"/>
              </a:spcAft>
              <a:buClr>
                <a:schemeClr val="lt1"/>
              </a:buClr>
              <a:buSzPts val="2200"/>
              <a:buChar char="•"/>
            </a:pPr>
            <a:r>
              <a:rPr lang="en-US" sz="1400" dirty="0"/>
              <a:t>Heed Compiler Warnings</a:t>
            </a:r>
          </a:p>
          <a:p>
            <a:pPr marL="685800" lvl="1" indent="-228600">
              <a:spcBef>
                <a:spcPts val="0"/>
              </a:spcBef>
              <a:spcAft>
                <a:spcPts val="800"/>
              </a:spcAft>
              <a:buSzPts val="2200"/>
            </a:pPr>
            <a:r>
              <a:rPr lang="en-US" sz="1200" dirty="0"/>
              <a:t>STD-003-CPP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600" dirty="0"/>
              <a:t>Architect and Design for Security Policies</a:t>
            </a:r>
          </a:p>
          <a:p>
            <a:pPr marL="685800" lvl="1" indent="-228600">
              <a:spcBef>
                <a:spcPts val="0"/>
              </a:spcBef>
              <a:spcAft>
                <a:spcPts val="800"/>
              </a:spcAft>
              <a:buSzPts val="2200"/>
            </a:pPr>
            <a:r>
              <a:rPr lang="en-US" sz="1200" dirty="0"/>
              <a:t>STD-009-CPP</a:t>
            </a:r>
          </a:p>
          <a:p>
            <a:pPr marL="228600" indent="-228600">
              <a:spcBef>
                <a:spcPts val="0"/>
              </a:spcBef>
              <a:spcAft>
                <a:spcPts val="800"/>
              </a:spcAft>
              <a:buSzPts val="2200"/>
            </a:pPr>
            <a:r>
              <a:rPr lang="en-US" sz="1600" dirty="0"/>
              <a:t>Keep It Simple</a:t>
            </a:r>
          </a:p>
          <a:p>
            <a:pPr marL="685800" lvl="1" indent="-228600">
              <a:spcBef>
                <a:spcPts val="0"/>
              </a:spcBef>
              <a:spcAft>
                <a:spcPts val="800"/>
              </a:spcAft>
              <a:buSzPts val="2200"/>
            </a:pPr>
            <a:r>
              <a:rPr lang="en-US" sz="1200" dirty="0"/>
              <a:t>STD-008-CPP</a:t>
            </a:r>
          </a:p>
          <a:p>
            <a:pPr marL="228600" indent="-228600">
              <a:spcBef>
                <a:spcPts val="0"/>
              </a:spcBef>
              <a:spcAft>
                <a:spcPts val="800"/>
              </a:spcAft>
              <a:buSzPts val="2200"/>
            </a:pPr>
            <a:r>
              <a:rPr lang="en-US" sz="1600" dirty="0"/>
              <a:t>Default Deny</a:t>
            </a:r>
          </a:p>
          <a:p>
            <a:pPr marL="685800" lvl="1" indent="-228600">
              <a:spcBef>
                <a:spcPts val="0"/>
              </a:spcBef>
              <a:spcAft>
                <a:spcPts val="800"/>
              </a:spcAft>
              <a:buSzPts val="2200"/>
            </a:pPr>
            <a:r>
              <a:rPr lang="en-US" sz="1200" dirty="0"/>
              <a:t>STD-005-CPP	</a:t>
            </a:r>
            <a:endParaRPr sz="12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Google Shape;168;p5">
            <a:extLst>
              <a:ext uri="{FF2B5EF4-FFF2-40B4-BE49-F238E27FC236}">
                <a16:creationId xmlns:a16="http://schemas.microsoft.com/office/drawing/2014/main" id="{BEED5D81-55C2-43C7-A613-2A920BCF5DA7}"/>
              </a:ext>
            </a:extLst>
          </p:cNvPr>
          <p:cNvSpPr txBox="1">
            <a:spLocks/>
          </p:cNvSpPr>
          <p:nvPr/>
        </p:nvSpPr>
        <p:spPr>
          <a:xfrm>
            <a:off x="5217253" y="1991013"/>
            <a:ext cx="5410200" cy="4024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spcAft>
                <a:spcPts val="800"/>
              </a:spcAft>
              <a:buSzPts val="2200"/>
            </a:pPr>
            <a:r>
              <a:rPr lang="en-US" sz="1400" dirty="0"/>
              <a:t>Adhere to the Principle of Least Privilege</a:t>
            </a:r>
          </a:p>
          <a:p>
            <a:pPr marL="685800" lvl="1" indent="-228600">
              <a:spcBef>
                <a:spcPts val="0"/>
              </a:spcBef>
              <a:spcAft>
                <a:spcPts val="800"/>
              </a:spcAft>
              <a:buSzPts val="2200"/>
            </a:pPr>
            <a:r>
              <a:rPr lang="en-US" sz="1200" dirty="0"/>
              <a:t>STD-005-CPP</a:t>
            </a:r>
          </a:p>
          <a:p>
            <a:pPr marL="228600" indent="-228600">
              <a:spcBef>
                <a:spcPts val="0"/>
              </a:spcBef>
              <a:spcAft>
                <a:spcPts val="800"/>
              </a:spcAft>
              <a:buSzPts val="2200"/>
            </a:pPr>
            <a:r>
              <a:rPr lang="en-US" sz="1400" dirty="0"/>
              <a:t>Sanitize Data Sent to Other Systems</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400" dirty="0"/>
              <a:t>Practice Defense in Depth</a:t>
            </a:r>
          </a:p>
          <a:p>
            <a:pPr marL="685800" lvl="1" indent="-228600">
              <a:spcBef>
                <a:spcPts val="0"/>
              </a:spcBef>
              <a:spcAft>
                <a:spcPts val="800"/>
              </a:spcAft>
              <a:buSzPts val="2200"/>
            </a:pPr>
            <a:r>
              <a:rPr lang="en-US" sz="1200" dirty="0"/>
              <a:t>STD-001-CPP</a:t>
            </a:r>
          </a:p>
          <a:p>
            <a:pPr marL="685800" lvl="1" indent="-228600">
              <a:spcBef>
                <a:spcPts val="0"/>
              </a:spcBef>
              <a:spcAft>
                <a:spcPts val="800"/>
              </a:spcAft>
              <a:buSzPts val="2200"/>
            </a:pPr>
            <a:r>
              <a:rPr lang="en-US" sz="1200" dirty="0"/>
              <a:t>STD-002-CPP</a:t>
            </a:r>
          </a:p>
          <a:p>
            <a:pPr marL="685800" lvl="1" indent="-228600">
              <a:spcBef>
                <a:spcPts val="0"/>
              </a:spcBef>
              <a:spcAft>
                <a:spcPts val="800"/>
              </a:spcAft>
              <a:buSzPts val="2200"/>
            </a:pPr>
            <a:r>
              <a:rPr lang="en-US" sz="1200" dirty="0"/>
              <a:t>STD-004-CPP</a:t>
            </a:r>
          </a:p>
          <a:p>
            <a:pPr marL="228600" indent="-228600">
              <a:spcBef>
                <a:spcPts val="0"/>
              </a:spcBef>
              <a:spcAft>
                <a:spcPts val="800"/>
              </a:spcAft>
              <a:buSzPts val="2200"/>
            </a:pPr>
            <a:r>
              <a:rPr lang="en-US" sz="1400" dirty="0"/>
              <a:t>Use Effective Quality Assurance Techniques</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400" dirty="0"/>
              <a:t>Adopt a Secure Coding Standard</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STD-006-CLG</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7BE7128A-1588-4FAB-82EC-02D109783856}"/>
              </a:ext>
            </a:extLst>
          </p:cNvPr>
          <p:cNvGraphicFramePr>
            <a:graphicFrameLocks noGrp="1"/>
          </p:cNvGraphicFramePr>
          <p:nvPr>
            <p:extLst>
              <p:ext uri="{D42A27DB-BD31-4B8C-83A1-F6EECF244321}">
                <p14:modId xmlns:p14="http://schemas.microsoft.com/office/powerpoint/2010/main" val="2946490716"/>
              </p:ext>
            </p:extLst>
          </p:nvPr>
        </p:nvGraphicFramePr>
        <p:xfrm>
          <a:off x="1125521" y="2057401"/>
          <a:ext cx="9940957" cy="4391475"/>
        </p:xfrm>
        <a:graphic>
          <a:graphicData uri="http://schemas.openxmlformats.org/drawingml/2006/table">
            <a:tbl>
              <a:tblPr firstRow="1" firstCol="1" bandRow="1">
                <a:tableStyleId>{802198C4-3087-4945-87E3-76CBB3509B7E}</a:tableStyleId>
              </a:tblPr>
              <a:tblGrid>
                <a:gridCol w="1911294">
                  <a:extLst>
                    <a:ext uri="{9D8B030D-6E8A-4147-A177-3AD203B41FA5}">
                      <a16:colId xmlns:a16="http://schemas.microsoft.com/office/drawing/2014/main" val="3907047772"/>
                    </a:ext>
                  </a:extLst>
                </a:gridCol>
                <a:gridCol w="1275126">
                  <a:extLst>
                    <a:ext uri="{9D8B030D-6E8A-4147-A177-3AD203B41FA5}">
                      <a16:colId xmlns:a16="http://schemas.microsoft.com/office/drawing/2014/main" val="199050478"/>
                    </a:ext>
                  </a:extLst>
                </a:gridCol>
                <a:gridCol w="1560353">
                  <a:extLst>
                    <a:ext uri="{9D8B030D-6E8A-4147-A177-3AD203B41FA5}">
                      <a16:colId xmlns:a16="http://schemas.microsoft.com/office/drawing/2014/main" val="3335512588"/>
                    </a:ext>
                  </a:extLst>
                </a:gridCol>
                <a:gridCol w="2718033">
                  <a:extLst>
                    <a:ext uri="{9D8B030D-6E8A-4147-A177-3AD203B41FA5}">
                      <a16:colId xmlns:a16="http://schemas.microsoft.com/office/drawing/2014/main" val="639847878"/>
                    </a:ext>
                  </a:extLst>
                </a:gridCol>
                <a:gridCol w="1671284">
                  <a:extLst>
                    <a:ext uri="{9D8B030D-6E8A-4147-A177-3AD203B41FA5}">
                      <a16:colId xmlns:a16="http://schemas.microsoft.com/office/drawing/2014/main" val="958702285"/>
                    </a:ext>
                  </a:extLst>
                </a:gridCol>
                <a:gridCol w="804867">
                  <a:extLst>
                    <a:ext uri="{9D8B030D-6E8A-4147-A177-3AD203B41FA5}">
                      <a16:colId xmlns:a16="http://schemas.microsoft.com/office/drawing/2014/main" val="1330852858"/>
                    </a:ext>
                  </a:extLst>
                </a:gridCol>
              </a:tblGrid>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Rule</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Severity</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Likelihood</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Remediation Cost</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Priority</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Level</a:t>
                      </a:r>
                    </a:p>
                  </a:txBody>
                  <a:tcPr marL="68580" marR="68580" marT="0" marB="0"/>
                </a:tc>
                <a:extLst>
                  <a:ext uri="{0D108BD9-81ED-4DB2-BD59-A6C34878D82A}">
                    <a16:rowId xmlns:a16="http://schemas.microsoft.com/office/drawing/2014/main" val="233664992"/>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STD-005-CPP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 (18)</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139341569"/>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STD-003-CPP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 (18)</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852391093"/>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STD-004-CPP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Probable</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 (12)</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79042479"/>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STD-002-CPP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Probable</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 (12)</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347393965"/>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STD-009-CPP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Probable</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 (6)</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865938758"/>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STD-010-CPP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Probable</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 (6)</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347619625"/>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STD-007-CPP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Probable</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 (4)</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034420596"/>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STD-001-CPP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Low (3)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105803304"/>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STD-008-CPP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 (4)</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793449676"/>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STD-006-CLG</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 (1)</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5586432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2400"/>
              </a:spcAft>
              <a:buClr>
                <a:schemeClr val="lt1"/>
              </a:buClr>
              <a:buSzPct val="100000"/>
              <a:buChar char="•"/>
            </a:pPr>
            <a:r>
              <a:rPr lang="en-US" sz="2400" dirty="0"/>
              <a:t>Encryption in rest - Protects stored data. </a:t>
            </a:r>
          </a:p>
          <a:p>
            <a:pPr marL="685800" lvl="1" indent="-228600">
              <a:spcBef>
                <a:spcPts val="0"/>
              </a:spcBef>
              <a:spcAft>
                <a:spcPts val="2400"/>
              </a:spcAft>
              <a:buSzPct val="100000"/>
            </a:pPr>
            <a:r>
              <a:rPr lang="en-US" sz="2200" dirty="0"/>
              <a:t>Hard drives, phones, computers, cloud assets, etc.</a:t>
            </a:r>
          </a:p>
          <a:p>
            <a:pPr marL="228600" lvl="0" indent="-228600" algn="l" rtl="0">
              <a:lnSpc>
                <a:spcPct val="90000"/>
              </a:lnSpc>
              <a:spcBef>
                <a:spcPts val="0"/>
              </a:spcBef>
              <a:spcAft>
                <a:spcPts val="2400"/>
              </a:spcAft>
              <a:buClr>
                <a:schemeClr val="lt1"/>
              </a:buClr>
              <a:buSzPct val="100000"/>
              <a:buChar char="•"/>
            </a:pPr>
            <a:r>
              <a:rPr lang="en-US" sz="2400" dirty="0"/>
              <a:t>Encryption at flight - Protecting data that is moving. </a:t>
            </a:r>
          </a:p>
          <a:p>
            <a:pPr marL="685800" lvl="1" indent="-228600">
              <a:spcBef>
                <a:spcPts val="0"/>
              </a:spcBef>
              <a:spcAft>
                <a:spcPts val="2400"/>
              </a:spcAft>
              <a:buSzPct val="100000"/>
            </a:pPr>
            <a:r>
              <a:rPr lang="en-US" sz="2200" dirty="0"/>
              <a:t>Devices within a network or moving outside of a network.</a:t>
            </a:r>
          </a:p>
          <a:p>
            <a:pPr marL="228600" lvl="0" indent="-228600" algn="l" rtl="0">
              <a:lnSpc>
                <a:spcPct val="90000"/>
              </a:lnSpc>
              <a:spcBef>
                <a:spcPts val="0"/>
              </a:spcBef>
              <a:spcAft>
                <a:spcPts val="2400"/>
              </a:spcAft>
              <a:buClr>
                <a:schemeClr val="lt1"/>
              </a:buClr>
              <a:buSzPct val="100000"/>
              <a:buChar char="•"/>
            </a:pPr>
            <a:r>
              <a:rPr lang="en-US" sz="2400" dirty="0"/>
              <a:t>Encryption in use - Protects data that is created, edited, or otherwise defined as in-use.</a:t>
            </a:r>
          </a:p>
          <a:p>
            <a:pPr marL="685800" lvl="1" indent="-228600">
              <a:spcBef>
                <a:spcPts val="0"/>
              </a:spcBef>
              <a:spcAft>
                <a:spcPts val="2400"/>
              </a:spcAft>
              <a:buSzPct val="100000"/>
            </a:pPr>
            <a:r>
              <a:rPr lang="en-US" sz="2200" dirty="0"/>
              <a:t>Ensuring protection is in place prior to use.</a:t>
            </a:r>
            <a:endParaRPr sz="22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06068275-5E86-49E4-BBC2-CB486826C1EA}"/>
              </a:ext>
            </a:extLst>
          </p:cNvPr>
          <p:cNvSpPr txBox="1"/>
          <p:nvPr/>
        </p:nvSpPr>
        <p:spPr>
          <a:xfrm>
            <a:off x="221325" y="6451251"/>
            <a:ext cx="62484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Source: </a:t>
            </a:r>
            <a:r>
              <a:rPr lang="en-US" sz="1200" u="sng" dirty="0">
                <a:solidFill>
                  <a:srgbClr val="0000FF"/>
                </a:solidFill>
                <a:effectLst/>
                <a:latin typeface="Calibri" panose="020F0502020204030204" pitchFamily="34" charset="0"/>
                <a:ea typeface="Calibri" panose="020F0502020204030204" pitchFamily="34" charset="0"/>
                <a:hlinkClick r:id="rId5"/>
              </a:rPr>
              <a:t>https://www.mimecast.com/blog/data-in-transit-vs-motion-vs-rest/</a:t>
            </a:r>
            <a:r>
              <a:rPr lang="en-US" sz="1200" dirty="0">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2400"/>
              </a:spcAft>
              <a:buClr>
                <a:schemeClr val="lt1"/>
              </a:buClr>
              <a:buSzPts val="2400"/>
              <a:buChar char="•"/>
            </a:pPr>
            <a:r>
              <a:rPr lang="en-US" sz="2400" dirty="0"/>
              <a:t>Authentication - The act of confirming one’s identity. </a:t>
            </a:r>
          </a:p>
          <a:p>
            <a:pPr marL="685800" lvl="1" indent="-228600">
              <a:spcBef>
                <a:spcPts val="0"/>
              </a:spcBef>
              <a:spcAft>
                <a:spcPts val="2400"/>
              </a:spcAft>
              <a:buSzPts val="2400"/>
            </a:pPr>
            <a:r>
              <a:rPr lang="en-US" sz="2200" dirty="0"/>
              <a:t>Ensure a person is who they claim to be.</a:t>
            </a:r>
          </a:p>
          <a:p>
            <a:pPr marL="228600" lvl="0" indent="-228600" algn="l" rtl="0">
              <a:lnSpc>
                <a:spcPct val="90000"/>
              </a:lnSpc>
              <a:spcBef>
                <a:spcPts val="0"/>
              </a:spcBef>
              <a:spcAft>
                <a:spcPts val="2400"/>
              </a:spcAft>
              <a:buClr>
                <a:schemeClr val="lt1"/>
              </a:buClr>
              <a:buSzPts val="2400"/>
              <a:buChar char="•"/>
            </a:pPr>
            <a:r>
              <a:rPr lang="en-US" sz="2400" dirty="0"/>
              <a:t>Authorization - Specifies the access rights and privileges of a user, and are an important part of information and computer security. </a:t>
            </a:r>
          </a:p>
          <a:p>
            <a:pPr marL="685800" lvl="1" indent="-228600">
              <a:spcBef>
                <a:spcPts val="0"/>
              </a:spcBef>
              <a:spcAft>
                <a:spcPts val="2400"/>
              </a:spcAft>
              <a:buSzPts val="2400"/>
            </a:pPr>
            <a:r>
              <a:rPr lang="en-US" sz="2200" dirty="0"/>
              <a:t>What a user can and cannot access</a:t>
            </a:r>
          </a:p>
          <a:p>
            <a:pPr marL="228600" lvl="0" indent="-228600" algn="l" rtl="0">
              <a:lnSpc>
                <a:spcPct val="90000"/>
              </a:lnSpc>
              <a:spcBef>
                <a:spcPts val="0"/>
              </a:spcBef>
              <a:spcAft>
                <a:spcPts val="2400"/>
              </a:spcAft>
              <a:buClr>
                <a:schemeClr val="lt1"/>
              </a:buClr>
              <a:buSzPts val="2400"/>
              <a:buChar char="•"/>
            </a:pPr>
            <a:r>
              <a:rPr lang="en-US" sz="2400" dirty="0"/>
              <a:t>Accounting - The process of keeping track of activity while interacting with a system, showing timestamps, accessed resources, and data transfer information.</a:t>
            </a:r>
          </a:p>
          <a:p>
            <a:pPr marL="685800" lvl="1" indent="-228600">
              <a:spcBef>
                <a:spcPts val="0"/>
              </a:spcBef>
              <a:spcAft>
                <a:spcPts val="2400"/>
              </a:spcAft>
              <a:buSzPts val="2400"/>
            </a:pPr>
            <a:r>
              <a:rPr lang="en-US" dirty="0"/>
              <a:t>Bread crumb trail of activity.</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751EBF81-616A-4B23-B5B5-05F0F8098FE4}"/>
              </a:ext>
            </a:extLst>
          </p:cNvPr>
          <p:cNvSpPr txBox="1"/>
          <p:nvPr/>
        </p:nvSpPr>
        <p:spPr>
          <a:xfrm>
            <a:off x="221325" y="6451251"/>
            <a:ext cx="60960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Source: </a:t>
            </a:r>
            <a:r>
              <a:rPr lang="en-US" sz="1200" u="sng" dirty="0">
                <a:solidFill>
                  <a:srgbClr val="0000FF"/>
                </a:solidFill>
                <a:effectLst/>
                <a:latin typeface="Calibri" panose="020F0502020204030204" pitchFamily="34" charset="0"/>
                <a:ea typeface="Calibri" panose="020F0502020204030204" pitchFamily="34" charset="0"/>
                <a:hlinkClick r:id="rId5"/>
              </a:rPr>
              <a:t>https://www.ccsinet.com/blog/aaa-identity-management/</a:t>
            </a:r>
            <a:r>
              <a:rPr lang="en-US" sz="1200" dirty="0">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 Verify and validate components of a program or application, in order to ensure the app will act and respond as intended.</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Testing done with Google Test (</a:t>
            </a:r>
            <a:r>
              <a:rPr lang="en-US" dirty="0" err="1"/>
              <a:t>gtest</a:t>
            </a:r>
            <a:r>
              <a:rPr lang="en-US" dirty="0"/>
              <a:t>):</a:t>
            </a:r>
          </a:p>
          <a:p>
            <a:pPr marL="0" lvl="0" indent="0" algn="l" rtl="0">
              <a:lnSpc>
                <a:spcPct val="90000"/>
              </a:lnSpc>
              <a:spcBef>
                <a:spcPts val="1000"/>
              </a:spcBef>
              <a:spcAft>
                <a:spcPts val="0"/>
              </a:spcAft>
              <a:buSzPts val="1800"/>
              <a:buNone/>
            </a:pPr>
            <a:r>
              <a:rPr lang="en-US" sz="1600" dirty="0">
                <a:hlinkClick r:id="rId4"/>
              </a:rPr>
              <a:t>https://github.com/google/googletest/</a:t>
            </a:r>
            <a:r>
              <a:rPr lang="en-US" sz="1600" dirty="0"/>
              <a:t> </a:t>
            </a:r>
          </a:p>
        </p:txBody>
      </p:sp>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CheckMaxSize</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to verify max size is greater or equal to size for x number of entries.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6CD616C-8E3E-4288-B65D-2276DD9D7203}"/>
              </a:ext>
            </a:extLst>
          </p:cNvPr>
          <p:cNvPicPr>
            <a:picLocks noChangeAspect="1"/>
          </p:cNvPicPr>
          <p:nvPr/>
        </p:nvPicPr>
        <p:blipFill>
          <a:blip r:embed="rId5"/>
          <a:stretch>
            <a:fillRect/>
          </a:stretch>
        </p:blipFill>
        <p:spPr>
          <a:xfrm>
            <a:off x="805167" y="2959243"/>
            <a:ext cx="5518080" cy="3259517"/>
          </a:xfrm>
          <a:prstGeom prst="rect">
            <a:avLst/>
          </a:prstGeom>
        </p:spPr>
      </p:pic>
      <p:pic>
        <p:nvPicPr>
          <p:cNvPr id="7" name="Picture 6">
            <a:extLst>
              <a:ext uri="{FF2B5EF4-FFF2-40B4-BE49-F238E27FC236}">
                <a16:creationId xmlns:a16="http://schemas.microsoft.com/office/drawing/2014/main" id="{CE84E9F9-8CCC-4A86-8415-785B445138C4}"/>
              </a:ext>
            </a:extLst>
          </p:cNvPr>
          <p:cNvPicPr>
            <a:picLocks noChangeAspect="1"/>
          </p:cNvPicPr>
          <p:nvPr/>
        </p:nvPicPr>
        <p:blipFill rotWithShape="1">
          <a:blip r:embed="rId6">
            <a:extLst>
              <a:ext uri="{28A0092B-C50C-407E-A947-70E740481C1C}">
                <a14:useLocalDpi xmlns:a14="http://schemas.microsoft.com/office/drawing/2010/main" val="0"/>
              </a:ext>
            </a:extLst>
          </a:blip>
          <a:srcRect t="28171" r="37654" b="68079"/>
          <a:stretch/>
        </p:blipFill>
        <p:spPr bwMode="auto">
          <a:xfrm>
            <a:off x="7064885" y="4469877"/>
            <a:ext cx="3699677" cy="238247"/>
          </a:xfrm>
          <a:prstGeom prst="rect">
            <a:avLst/>
          </a:prstGeom>
          <a:noFill/>
          <a:ln>
            <a:noFill/>
          </a:ln>
        </p:spPr>
      </p:pic>
    </p:spTree>
    <p:custDataLst>
      <p:tags r:id="rId1"/>
    </p:custDataLst>
    <p:extLst>
      <p:ext uri="{BB962C8B-B14F-4D97-AF65-F5344CB8AC3E}">
        <p14:creationId xmlns:p14="http://schemas.microsoft.com/office/powerpoint/2010/main" val="31939195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1454</TotalTime>
  <Words>982</Words>
  <Application>Microsoft Office PowerPoint</Application>
  <PresentationFormat>Widescreen</PresentationFormat>
  <Paragraphs>205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CheckMaxSize</vt:lpstr>
      <vt:lpstr>OutOfRange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Ricks, Brandon</cp:lastModifiedBy>
  <cp:revision>5</cp:revision>
  <dcterms:created xsi:type="dcterms:W3CDTF">2020-08-19T17:59:24Z</dcterms:created>
  <dcterms:modified xsi:type="dcterms:W3CDTF">2021-10-16T01:17:42Z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